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Lst>
  <p:notesMasterIdLst>
    <p:notesMasterId r:id="rId21"/>
  </p:notesMasterIdLst>
  <p:sldIdLst>
    <p:sldId id="265" r:id="rId4"/>
    <p:sldId id="2147469928" r:id="rId5"/>
    <p:sldId id="2147469927" r:id="rId6"/>
    <p:sldId id="2147469929" r:id="rId7"/>
    <p:sldId id="259" r:id="rId8"/>
    <p:sldId id="2147478885" r:id="rId9"/>
    <p:sldId id="2147469930" r:id="rId10"/>
    <p:sldId id="2147471047" r:id="rId11"/>
    <p:sldId id="2147478865" r:id="rId12"/>
    <p:sldId id="2147478887" r:id="rId13"/>
    <p:sldId id="2147478823" r:id="rId14"/>
    <p:sldId id="2147478864" r:id="rId15"/>
    <p:sldId id="2147478888" r:id="rId16"/>
    <p:sldId id="2147478892" r:id="rId17"/>
    <p:sldId id="2147478862" r:id="rId18"/>
    <p:sldId id="2147478886" r:id="rId19"/>
    <p:sldId id="21474788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FD9813-8EBD-5F48-2805-534866EFABF4}" name="Chris Ross (ASPNETCORE)" initials="C(" userId="S::chrross@microsoft.com::67c083f7-b010-4a1f-a2ad-0797cda5d722" providerId="AD"/>
  <p188:author id="{40814926-F3E4-23F4-CB75-A2C6E071D9B4}" name="PJ Meyer" initials="PM" userId="S::pjmeyer@microsoft.com::3aea165c-90c7-4051-bb90-885f39300175" providerId="AD"/>
  <p188:author id="{CF97DFAD-3D9F-31BA-71F5-C38CC8D05C04}" name="Mehul Harry" initials="MH" userId="S::mehulharry@microsoft.com::07dd6e19-d911-44e3-87a5-f6d10a45047e" providerId="AD"/>
  <p188:author id="{0FAA30B2-BC83-DF21-E182-A666C9229620}" name="James Montemagno" initials="JM" userId="S::jamont@microsoft.com::e0435849-a140-4c07-8047-7cefab9356ed" providerId="AD"/>
  <p188:author id="{1BF623DD-B701-2D3A-931E-20FA70038158}" name="Gaurav Seth (DEV PLATFORMS)" initials="GS(P" userId="S::gauravs@microsoft.com::e682db4a-bed7-4db8-b2c9-0b84ddea25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E63DF"/>
    <a:srgbClr val="9780E5"/>
    <a:srgbClr val="927CE4"/>
    <a:srgbClr val="512BD4"/>
    <a:srgbClr val="CDCDCD"/>
    <a:srgbClr val="BCACEE"/>
    <a:srgbClr val="9782E6"/>
    <a:srgbClr val="351D8F"/>
    <a:srgbClr val="7F7F7F"/>
    <a:srgbClr val="1405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F67BA6-5D6F-4B90-BD53-1769CAC7EE2D}" v="21" dt="2022-11-08T07:11:44.525"/>
    <p1510:client id="{70056BB6-6F26-4751-9DAD-BED46CDF36E3}" v="431" dt="2022-11-07T09:10:41.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ul Harry" userId="S::mehulharry@microsoft.com::07dd6e19-d911-44e3-87a5-f6d10a45047e" providerId="AD" clId="Web-{B26EDA40-2AD2-49A7-BA83-38193A8ABE2B}"/>
    <pc:docChg chg="mod">
      <pc:chgData name="Mehul Harry" userId="S::mehulharry@microsoft.com::07dd6e19-d911-44e3-87a5-f6d10a45047e" providerId="AD" clId="Web-{B26EDA40-2AD2-49A7-BA83-38193A8ABE2B}" dt="2022-11-03T20:34:45.367" v="1"/>
      <pc:docMkLst>
        <pc:docMk/>
      </pc:docMkLst>
      <pc:sldChg chg="addCm">
        <pc:chgData name="Mehul Harry" userId="S::mehulharry@microsoft.com::07dd6e19-d911-44e3-87a5-f6d10a45047e" providerId="AD" clId="Web-{B26EDA40-2AD2-49A7-BA83-38193A8ABE2B}" dt="2022-11-03T20:34:45.367" v="1"/>
        <pc:sldMkLst>
          <pc:docMk/>
          <pc:sldMk cId="2669783093" sldId="258"/>
        </pc:sldMkLst>
      </pc:sldChg>
    </pc:docChg>
  </pc:docChgLst>
  <pc:docChgLst>
    <pc:chgData name="Daniel Roth" userId="02261a5d-b764-49c2-b6b6-041bd43f80dd" providerId="ADAL" clId="{70056BB6-6F26-4751-9DAD-BED46CDF36E3}"/>
    <pc:docChg chg="undo redo custSel addSld delSld modSld sldOrd">
      <pc:chgData name="Daniel Roth" userId="02261a5d-b764-49c2-b6b6-041bd43f80dd" providerId="ADAL" clId="{70056BB6-6F26-4751-9DAD-BED46CDF36E3}" dt="2022-11-07T09:10:41.183" v="5645" actId="20577"/>
      <pc:docMkLst>
        <pc:docMk/>
      </pc:docMkLst>
      <pc:sldChg chg="addSp delSp modSp del mod chgLayout">
        <pc:chgData name="Daniel Roth" userId="02261a5d-b764-49c2-b6b6-041bd43f80dd" providerId="ADAL" clId="{70056BB6-6F26-4751-9DAD-BED46CDF36E3}" dt="2022-11-01T01:59:11.619" v="283" actId="47"/>
        <pc:sldMkLst>
          <pc:docMk/>
          <pc:sldMk cId="2455987815" sldId="257"/>
        </pc:sldMkLst>
        <pc:spChg chg="del">
          <ac:chgData name="Daniel Roth" userId="02261a5d-b764-49c2-b6b6-041bd43f80dd" providerId="ADAL" clId="{70056BB6-6F26-4751-9DAD-BED46CDF36E3}" dt="2022-11-01T01:59:02.324" v="282" actId="700"/>
          <ac:spMkLst>
            <pc:docMk/>
            <pc:sldMk cId="2455987815" sldId="257"/>
            <ac:spMk id="2" creationId="{F536FA4A-2F54-BB42-2464-78B9DB30381E}"/>
          </ac:spMkLst>
        </pc:spChg>
        <pc:spChg chg="del">
          <ac:chgData name="Daniel Roth" userId="02261a5d-b764-49c2-b6b6-041bd43f80dd" providerId="ADAL" clId="{70056BB6-6F26-4751-9DAD-BED46CDF36E3}" dt="2022-11-01T01:59:02.324" v="282" actId="700"/>
          <ac:spMkLst>
            <pc:docMk/>
            <pc:sldMk cId="2455987815" sldId="257"/>
            <ac:spMk id="3" creationId="{D8D53EF0-741B-FABA-3A92-7027C393D23C}"/>
          </ac:spMkLst>
        </pc:spChg>
        <pc:spChg chg="add mod ord">
          <ac:chgData name="Daniel Roth" userId="02261a5d-b764-49c2-b6b6-041bd43f80dd" providerId="ADAL" clId="{70056BB6-6F26-4751-9DAD-BED46CDF36E3}" dt="2022-11-01T01:59:02.324" v="282" actId="700"/>
          <ac:spMkLst>
            <pc:docMk/>
            <pc:sldMk cId="2455987815" sldId="257"/>
            <ac:spMk id="4" creationId="{CC0A4490-2189-EFFE-0CB3-F412F3E7C539}"/>
          </ac:spMkLst>
        </pc:spChg>
        <pc:spChg chg="add mod ord">
          <ac:chgData name="Daniel Roth" userId="02261a5d-b764-49c2-b6b6-041bd43f80dd" providerId="ADAL" clId="{70056BB6-6F26-4751-9DAD-BED46CDF36E3}" dt="2022-11-01T01:59:02.324" v="282" actId="700"/>
          <ac:spMkLst>
            <pc:docMk/>
            <pc:sldMk cId="2455987815" sldId="257"/>
            <ac:spMk id="5" creationId="{3DA0A09F-EDFE-640A-6574-7771F0A1814F}"/>
          </ac:spMkLst>
        </pc:spChg>
      </pc:sldChg>
      <pc:sldChg chg="addSp delSp modSp del mod ord modTransition modClrScheme modShow chgLayout">
        <pc:chgData name="Daniel Roth" userId="02261a5d-b764-49c2-b6b6-041bd43f80dd" providerId="ADAL" clId="{70056BB6-6F26-4751-9DAD-BED46CDF36E3}" dt="2022-11-04T23:22:31.764" v="4588" actId="47"/>
        <pc:sldMkLst>
          <pc:docMk/>
          <pc:sldMk cId="2669783093" sldId="258"/>
        </pc:sldMkLst>
        <pc:spChg chg="add del mod">
          <ac:chgData name="Daniel Roth" userId="02261a5d-b764-49c2-b6b6-041bd43f80dd" providerId="ADAL" clId="{70056BB6-6F26-4751-9DAD-BED46CDF36E3}" dt="2022-11-04T22:42:54.338" v="4366" actId="478"/>
          <ac:spMkLst>
            <pc:docMk/>
            <pc:sldMk cId="2669783093" sldId="258"/>
            <ac:spMk id="2" creationId="{0B9F4B5B-8900-B22C-D787-4FED8E40AE21}"/>
          </ac:spMkLst>
        </pc:spChg>
        <pc:spChg chg="del mod ord">
          <ac:chgData name="Daniel Roth" userId="02261a5d-b764-49c2-b6b6-041bd43f80dd" providerId="ADAL" clId="{70056BB6-6F26-4751-9DAD-BED46CDF36E3}" dt="2022-10-31T21:01:50.767" v="0" actId="700"/>
          <ac:spMkLst>
            <pc:docMk/>
            <pc:sldMk cId="2669783093" sldId="258"/>
            <ac:spMk id="2" creationId="{39848AF0-3BAE-F08E-29EA-EDC5F419CDB0}"/>
          </ac:spMkLst>
        </pc:spChg>
        <pc:spChg chg="del mod ord">
          <ac:chgData name="Daniel Roth" userId="02261a5d-b764-49c2-b6b6-041bd43f80dd" providerId="ADAL" clId="{70056BB6-6F26-4751-9DAD-BED46CDF36E3}" dt="2022-10-31T21:01:50.767" v="0" actId="700"/>
          <ac:spMkLst>
            <pc:docMk/>
            <pc:sldMk cId="2669783093" sldId="258"/>
            <ac:spMk id="3" creationId="{0A8E0072-F383-D287-F6BE-296479C9CF20}"/>
          </ac:spMkLst>
        </pc:spChg>
        <pc:spChg chg="add mod ord">
          <ac:chgData name="Daniel Roth" userId="02261a5d-b764-49c2-b6b6-041bd43f80dd" providerId="ADAL" clId="{70056BB6-6F26-4751-9DAD-BED46CDF36E3}" dt="2022-11-04T22:36:23.763" v="4084" actId="20577"/>
          <ac:spMkLst>
            <pc:docMk/>
            <pc:sldMk cId="2669783093" sldId="258"/>
            <ac:spMk id="4" creationId="{C3C6C660-5C39-422D-2B4C-AE766EAB0A6D}"/>
          </ac:spMkLst>
        </pc:spChg>
        <pc:spChg chg="add del mod ord">
          <ac:chgData name="Daniel Roth" userId="02261a5d-b764-49c2-b6b6-041bd43f80dd" providerId="ADAL" clId="{70056BB6-6F26-4751-9DAD-BED46CDF36E3}" dt="2022-11-04T22:42:57.614" v="4367" actId="478"/>
          <ac:spMkLst>
            <pc:docMk/>
            <pc:sldMk cId="2669783093" sldId="258"/>
            <ac:spMk id="5" creationId="{B6A729B7-DE9D-BD54-7843-BD4F2992140F}"/>
          </ac:spMkLst>
        </pc:spChg>
        <pc:spChg chg="add mod ord">
          <ac:chgData name="Daniel Roth" userId="02261a5d-b764-49c2-b6b6-041bd43f80dd" providerId="ADAL" clId="{70056BB6-6F26-4751-9DAD-BED46CDF36E3}" dt="2022-11-04T22:43:43.803" v="4376" actId="403"/>
          <ac:spMkLst>
            <pc:docMk/>
            <pc:sldMk cId="2669783093" sldId="258"/>
            <ac:spMk id="6" creationId="{728A28CE-66D3-0844-C07C-C3E5476CD4C1}"/>
          </ac:spMkLst>
        </pc:spChg>
        <pc:spChg chg="add mod ord">
          <ac:chgData name="Daniel Roth" userId="02261a5d-b764-49c2-b6b6-041bd43f80dd" providerId="ADAL" clId="{70056BB6-6F26-4751-9DAD-BED46CDF36E3}" dt="2022-11-04T22:43:47.405" v="4377" actId="403"/>
          <ac:spMkLst>
            <pc:docMk/>
            <pc:sldMk cId="2669783093" sldId="258"/>
            <ac:spMk id="7" creationId="{A84874D2-6F46-8CA3-8BD5-0E62C4057758}"/>
          </ac:spMkLst>
        </pc:spChg>
        <pc:spChg chg="add del mod">
          <ac:chgData name="Daniel Roth" userId="02261a5d-b764-49c2-b6b6-041bd43f80dd" providerId="ADAL" clId="{70056BB6-6F26-4751-9DAD-BED46CDF36E3}" dt="2022-11-04T22:42:20.185" v="4359" actId="478"/>
          <ac:spMkLst>
            <pc:docMk/>
            <pc:sldMk cId="2669783093" sldId="258"/>
            <ac:spMk id="8" creationId="{7F530A5D-DD63-7065-1940-E2663D0A51B6}"/>
          </ac:spMkLst>
        </pc:spChg>
        <pc:spChg chg="add mod">
          <ac:chgData name="Daniel Roth" userId="02261a5d-b764-49c2-b6b6-041bd43f80dd" providerId="ADAL" clId="{70056BB6-6F26-4751-9DAD-BED46CDF36E3}" dt="2022-10-31T21:58:58.100" v="6"/>
          <ac:spMkLst>
            <pc:docMk/>
            <pc:sldMk cId="2669783093" sldId="258"/>
            <ac:spMk id="9" creationId="{FDA62A8F-29FF-C01F-9725-828DC4632AC0}"/>
          </ac:spMkLst>
        </pc:spChg>
        <pc:spChg chg="add del mod">
          <ac:chgData name="Daniel Roth" userId="02261a5d-b764-49c2-b6b6-041bd43f80dd" providerId="ADAL" clId="{70056BB6-6F26-4751-9DAD-BED46CDF36E3}" dt="2022-11-04T22:42:41.501" v="4364" actId="478"/>
          <ac:spMkLst>
            <pc:docMk/>
            <pc:sldMk cId="2669783093" sldId="258"/>
            <ac:spMk id="10" creationId="{90FCD2B0-EF90-6A1C-A718-BEFC18D2CE4D}"/>
          </ac:spMkLst>
        </pc:spChg>
        <pc:spChg chg="add mod">
          <ac:chgData name="Daniel Roth" userId="02261a5d-b764-49c2-b6b6-041bd43f80dd" providerId="ADAL" clId="{70056BB6-6F26-4751-9DAD-BED46CDF36E3}" dt="2022-10-31T21:58:58.100" v="6"/>
          <ac:spMkLst>
            <pc:docMk/>
            <pc:sldMk cId="2669783093" sldId="258"/>
            <ac:spMk id="10" creationId="{C3945C32-2727-E24A-E2F7-4E88C7FD3B7B}"/>
          </ac:spMkLst>
        </pc:spChg>
        <pc:spChg chg="add mod">
          <ac:chgData name="Daniel Roth" userId="02261a5d-b764-49c2-b6b6-041bd43f80dd" providerId="ADAL" clId="{70056BB6-6F26-4751-9DAD-BED46CDF36E3}" dt="2022-10-31T21:58:58.100" v="6"/>
          <ac:spMkLst>
            <pc:docMk/>
            <pc:sldMk cId="2669783093" sldId="258"/>
            <ac:spMk id="11" creationId="{229CCC1C-954C-3ECC-553E-DBD13F2E5E6E}"/>
          </ac:spMkLst>
        </pc:spChg>
        <pc:spChg chg="add mod">
          <ac:chgData name="Daniel Roth" userId="02261a5d-b764-49c2-b6b6-041bd43f80dd" providerId="ADAL" clId="{70056BB6-6F26-4751-9DAD-BED46CDF36E3}" dt="2022-10-31T21:58:58.100" v="6"/>
          <ac:spMkLst>
            <pc:docMk/>
            <pc:sldMk cId="2669783093" sldId="258"/>
            <ac:spMk id="12" creationId="{73AC1852-A366-F18E-117B-FB7DBAB0A92E}"/>
          </ac:spMkLst>
        </pc:spChg>
        <pc:spChg chg="add mod">
          <ac:chgData name="Daniel Roth" userId="02261a5d-b764-49c2-b6b6-041bd43f80dd" providerId="ADAL" clId="{70056BB6-6F26-4751-9DAD-BED46CDF36E3}" dt="2022-11-04T22:43:40.624" v="4375" actId="403"/>
          <ac:spMkLst>
            <pc:docMk/>
            <pc:sldMk cId="2669783093" sldId="258"/>
            <ac:spMk id="12" creationId="{7B138882-97C3-84F1-1ABF-71B8D1245D24}"/>
          </ac:spMkLst>
        </pc:spChg>
        <pc:spChg chg="add mod">
          <ac:chgData name="Daniel Roth" userId="02261a5d-b764-49c2-b6b6-041bd43f80dd" providerId="ADAL" clId="{70056BB6-6F26-4751-9DAD-BED46CDF36E3}" dt="2022-10-31T21:58:58.100" v="6"/>
          <ac:spMkLst>
            <pc:docMk/>
            <pc:sldMk cId="2669783093" sldId="258"/>
            <ac:spMk id="15" creationId="{539F58EE-C7E4-FF70-A844-4E17BE7243ED}"/>
          </ac:spMkLst>
        </pc:spChg>
        <pc:spChg chg="add mod">
          <ac:chgData name="Daniel Roth" userId="02261a5d-b764-49c2-b6b6-041bd43f80dd" providerId="ADAL" clId="{70056BB6-6F26-4751-9DAD-BED46CDF36E3}" dt="2022-10-31T21:58:58.100" v="6"/>
          <ac:spMkLst>
            <pc:docMk/>
            <pc:sldMk cId="2669783093" sldId="258"/>
            <ac:spMk id="16" creationId="{C3BA8C94-ABB8-31B8-0D8A-AF5D30C304DF}"/>
          </ac:spMkLst>
        </pc:spChg>
        <pc:spChg chg="add mod">
          <ac:chgData name="Daniel Roth" userId="02261a5d-b764-49c2-b6b6-041bd43f80dd" providerId="ADAL" clId="{70056BB6-6F26-4751-9DAD-BED46CDF36E3}" dt="2022-10-31T21:58:58.100" v="6"/>
          <ac:spMkLst>
            <pc:docMk/>
            <pc:sldMk cId="2669783093" sldId="258"/>
            <ac:spMk id="17" creationId="{BE2E859C-0517-E42D-B468-532FC0CB5242}"/>
          </ac:spMkLst>
        </pc:spChg>
        <pc:spChg chg="add mod">
          <ac:chgData name="Daniel Roth" userId="02261a5d-b764-49c2-b6b6-041bd43f80dd" providerId="ADAL" clId="{70056BB6-6F26-4751-9DAD-BED46CDF36E3}" dt="2022-10-31T21:58:58.100" v="6"/>
          <ac:spMkLst>
            <pc:docMk/>
            <pc:sldMk cId="2669783093" sldId="258"/>
            <ac:spMk id="18" creationId="{3476872E-0D83-F94D-70EC-8EADE8BD6CC6}"/>
          </ac:spMkLst>
        </pc:spChg>
        <pc:spChg chg="add mod">
          <ac:chgData name="Daniel Roth" userId="02261a5d-b764-49c2-b6b6-041bd43f80dd" providerId="ADAL" clId="{70056BB6-6F26-4751-9DAD-BED46CDF36E3}" dt="2022-10-31T21:58:58.100" v="6"/>
          <ac:spMkLst>
            <pc:docMk/>
            <pc:sldMk cId="2669783093" sldId="258"/>
            <ac:spMk id="19" creationId="{9AEF7F00-896F-B930-E258-DD4258061E9C}"/>
          </ac:spMkLst>
        </pc:spChg>
        <pc:spChg chg="add mod">
          <ac:chgData name="Daniel Roth" userId="02261a5d-b764-49c2-b6b6-041bd43f80dd" providerId="ADAL" clId="{70056BB6-6F26-4751-9DAD-BED46CDF36E3}" dt="2022-10-31T21:58:58.100" v="6"/>
          <ac:spMkLst>
            <pc:docMk/>
            <pc:sldMk cId="2669783093" sldId="258"/>
            <ac:spMk id="20" creationId="{A2069CC1-9BE4-9E35-476E-EA9B56EC6C1E}"/>
          </ac:spMkLst>
        </pc:spChg>
        <pc:spChg chg="add mod">
          <ac:chgData name="Daniel Roth" userId="02261a5d-b764-49c2-b6b6-041bd43f80dd" providerId="ADAL" clId="{70056BB6-6F26-4751-9DAD-BED46CDF36E3}" dt="2022-10-31T21:58:58.100" v="6"/>
          <ac:spMkLst>
            <pc:docMk/>
            <pc:sldMk cId="2669783093" sldId="258"/>
            <ac:spMk id="21" creationId="{AF0F15D7-266F-E51B-F2CC-1433E169002D}"/>
          </ac:spMkLst>
        </pc:spChg>
        <pc:spChg chg="add mod">
          <ac:chgData name="Daniel Roth" userId="02261a5d-b764-49c2-b6b6-041bd43f80dd" providerId="ADAL" clId="{70056BB6-6F26-4751-9DAD-BED46CDF36E3}" dt="2022-10-31T21:58:58.100" v="6"/>
          <ac:spMkLst>
            <pc:docMk/>
            <pc:sldMk cId="2669783093" sldId="258"/>
            <ac:spMk id="22" creationId="{04A3D3C0-2694-7C9C-2AB7-1D70E4F3D0C9}"/>
          </ac:spMkLst>
        </pc:spChg>
        <pc:spChg chg="add mod">
          <ac:chgData name="Daniel Roth" userId="02261a5d-b764-49c2-b6b6-041bd43f80dd" providerId="ADAL" clId="{70056BB6-6F26-4751-9DAD-BED46CDF36E3}" dt="2022-10-31T21:58:58.100" v="6"/>
          <ac:spMkLst>
            <pc:docMk/>
            <pc:sldMk cId="2669783093" sldId="258"/>
            <ac:spMk id="23" creationId="{C97337C5-5D46-707B-E36D-DFA2395CD1A9}"/>
          </ac:spMkLst>
        </pc:spChg>
        <pc:spChg chg="add mod">
          <ac:chgData name="Daniel Roth" userId="02261a5d-b764-49c2-b6b6-041bd43f80dd" providerId="ADAL" clId="{70056BB6-6F26-4751-9DAD-BED46CDF36E3}" dt="2022-10-31T21:58:58.100" v="6"/>
          <ac:spMkLst>
            <pc:docMk/>
            <pc:sldMk cId="2669783093" sldId="258"/>
            <ac:spMk id="24" creationId="{E7553876-115B-CF27-26B2-08D36017EBAB}"/>
          </ac:spMkLst>
        </pc:spChg>
        <pc:spChg chg="add mod">
          <ac:chgData name="Daniel Roth" userId="02261a5d-b764-49c2-b6b6-041bd43f80dd" providerId="ADAL" clId="{70056BB6-6F26-4751-9DAD-BED46CDF36E3}" dt="2022-10-31T21:58:58.100" v="6"/>
          <ac:spMkLst>
            <pc:docMk/>
            <pc:sldMk cId="2669783093" sldId="258"/>
            <ac:spMk id="25" creationId="{A2EDCE5B-3519-5983-04D9-0FF48DE619BE}"/>
          </ac:spMkLst>
        </pc:spChg>
        <pc:spChg chg="add mod">
          <ac:chgData name="Daniel Roth" userId="02261a5d-b764-49c2-b6b6-041bd43f80dd" providerId="ADAL" clId="{70056BB6-6F26-4751-9DAD-BED46CDF36E3}" dt="2022-10-31T21:58:58.100" v="6"/>
          <ac:spMkLst>
            <pc:docMk/>
            <pc:sldMk cId="2669783093" sldId="258"/>
            <ac:spMk id="30" creationId="{FD3E1440-47B1-CE4C-A1B4-864E12350F4B}"/>
          </ac:spMkLst>
        </pc:spChg>
        <pc:spChg chg="add mod">
          <ac:chgData name="Daniel Roth" userId="02261a5d-b764-49c2-b6b6-041bd43f80dd" providerId="ADAL" clId="{70056BB6-6F26-4751-9DAD-BED46CDF36E3}" dt="2022-10-31T21:58:58.100" v="6"/>
          <ac:spMkLst>
            <pc:docMk/>
            <pc:sldMk cId="2669783093" sldId="258"/>
            <ac:spMk id="31" creationId="{2FAA077E-9FB0-8C5E-6A63-23E4D6A2E72E}"/>
          </ac:spMkLst>
        </pc:spChg>
        <pc:spChg chg="add mod">
          <ac:chgData name="Daniel Roth" userId="02261a5d-b764-49c2-b6b6-041bd43f80dd" providerId="ADAL" clId="{70056BB6-6F26-4751-9DAD-BED46CDF36E3}" dt="2022-10-31T21:58:58.100" v="6"/>
          <ac:spMkLst>
            <pc:docMk/>
            <pc:sldMk cId="2669783093" sldId="258"/>
            <ac:spMk id="32" creationId="{CFFB570D-5F4D-986B-C5FC-54D65A3E4A61}"/>
          </ac:spMkLst>
        </pc:spChg>
        <pc:spChg chg="add mod">
          <ac:chgData name="Daniel Roth" userId="02261a5d-b764-49c2-b6b6-041bd43f80dd" providerId="ADAL" clId="{70056BB6-6F26-4751-9DAD-BED46CDF36E3}" dt="2022-10-31T21:58:58.100" v="6"/>
          <ac:spMkLst>
            <pc:docMk/>
            <pc:sldMk cId="2669783093" sldId="258"/>
            <ac:spMk id="33" creationId="{4FDBC266-1E2B-6095-5AAD-685F99EC9E78}"/>
          </ac:spMkLst>
        </pc:spChg>
        <pc:spChg chg="add mod">
          <ac:chgData name="Daniel Roth" userId="02261a5d-b764-49c2-b6b6-041bd43f80dd" providerId="ADAL" clId="{70056BB6-6F26-4751-9DAD-BED46CDF36E3}" dt="2022-10-31T21:58:58.100" v="6"/>
          <ac:spMkLst>
            <pc:docMk/>
            <pc:sldMk cId="2669783093" sldId="258"/>
            <ac:spMk id="34" creationId="{649E8685-9B82-B8DA-91DD-FA99FE31C7DA}"/>
          </ac:spMkLst>
        </pc:spChg>
        <pc:spChg chg="add mod">
          <ac:chgData name="Daniel Roth" userId="02261a5d-b764-49c2-b6b6-041bd43f80dd" providerId="ADAL" clId="{70056BB6-6F26-4751-9DAD-BED46CDF36E3}" dt="2022-10-31T21:58:58.100" v="6"/>
          <ac:spMkLst>
            <pc:docMk/>
            <pc:sldMk cId="2669783093" sldId="258"/>
            <ac:spMk id="35" creationId="{0CC3B941-37B4-E0D2-13D5-9A7AAB328DBC}"/>
          </ac:spMkLst>
        </pc:spChg>
        <pc:spChg chg="add mod">
          <ac:chgData name="Daniel Roth" userId="02261a5d-b764-49c2-b6b6-041bd43f80dd" providerId="ADAL" clId="{70056BB6-6F26-4751-9DAD-BED46CDF36E3}" dt="2022-10-31T21:58:58.100" v="6"/>
          <ac:spMkLst>
            <pc:docMk/>
            <pc:sldMk cId="2669783093" sldId="258"/>
            <ac:spMk id="36" creationId="{39025ED4-7EFA-3C55-5F45-DBB6A3D8FEB3}"/>
          </ac:spMkLst>
        </pc:spChg>
        <pc:spChg chg="add mod">
          <ac:chgData name="Daniel Roth" userId="02261a5d-b764-49c2-b6b6-041bd43f80dd" providerId="ADAL" clId="{70056BB6-6F26-4751-9DAD-BED46CDF36E3}" dt="2022-10-31T21:58:58.100" v="6"/>
          <ac:spMkLst>
            <pc:docMk/>
            <pc:sldMk cId="2669783093" sldId="258"/>
            <ac:spMk id="37" creationId="{64C70321-94FB-8E69-7964-61D20D06103D}"/>
          </ac:spMkLst>
        </pc:spChg>
        <pc:spChg chg="add mod">
          <ac:chgData name="Daniel Roth" userId="02261a5d-b764-49c2-b6b6-041bd43f80dd" providerId="ADAL" clId="{70056BB6-6F26-4751-9DAD-BED46CDF36E3}" dt="2022-10-31T21:58:58.100" v="6"/>
          <ac:spMkLst>
            <pc:docMk/>
            <pc:sldMk cId="2669783093" sldId="258"/>
            <ac:spMk id="38" creationId="{873C2F39-BB9E-F95A-A83A-164C3147D9F6}"/>
          </ac:spMkLst>
        </pc:spChg>
        <pc:spChg chg="add mod">
          <ac:chgData name="Daniel Roth" userId="02261a5d-b764-49c2-b6b6-041bd43f80dd" providerId="ADAL" clId="{70056BB6-6F26-4751-9DAD-BED46CDF36E3}" dt="2022-10-31T21:58:58.100" v="6"/>
          <ac:spMkLst>
            <pc:docMk/>
            <pc:sldMk cId="2669783093" sldId="258"/>
            <ac:spMk id="39" creationId="{7D02C7B1-79D1-AF55-6BB6-4BDACEA9167D}"/>
          </ac:spMkLst>
        </pc:spChg>
        <pc:spChg chg="add mod">
          <ac:chgData name="Daniel Roth" userId="02261a5d-b764-49c2-b6b6-041bd43f80dd" providerId="ADAL" clId="{70056BB6-6F26-4751-9DAD-BED46CDF36E3}" dt="2022-10-31T21:58:58.100" v="6"/>
          <ac:spMkLst>
            <pc:docMk/>
            <pc:sldMk cId="2669783093" sldId="258"/>
            <ac:spMk id="40" creationId="{1C9324C4-D791-7E0A-B7C4-E56F3258C9D1}"/>
          </ac:spMkLst>
        </pc:spChg>
        <pc:spChg chg="add mod">
          <ac:chgData name="Daniel Roth" userId="02261a5d-b764-49c2-b6b6-041bd43f80dd" providerId="ADAL" clId="{70056BB6-6F26-4751-9DAD-BED46CDF36E3}" dt="2022-10-31T21:58:58.100" v="6"/>
          <ac:spMkLst>
            <pc:docMk/>
            <pc:sldMk cId="2669783093" sldId="258"/>
            <ac:spMk id="41" creationId="{A5C2FF7A-5908-39EB-9E7B-D66103ABE5A7}"/>
          </ac:spMkLst>
        </pc:spChg>
        <pc:spChg chg="add mod">
          <ac:chgData name="Daniel Roth" userId="02261a5d-b764-49c2-b6b6-041bd43f80dd" providerId="ADAL" clId="{70056BB6-6F26-4751-9DAD-BED46CDF36E3}" dt="2022-10-31T21:58:58.100" v="6"/>
          <ac:spMkLst>
            <pc:docMk/>
            <pc:sldMk cId="2669783093" sldId="258"/>
            <ac:spMk id="42" creationId="{D8655606-F684-1EA5-5496-C42D1EB86537}"/>
          </ac:spMkLst>
        </pc:spChg>
        <pc:spChg chg="add mod">
          <ac:chgData name="Daniel Roth" userId="02261a5d-b764-49c2-b6b6-041bd43f80dd" providerId="ADAL" clId="{70056BB6-6F26-4751-9DAD-BED46CDF36E3}" dt="2022-10-31T21:58:58.100" v="6"/>
          <ac:spMkLst>
            <pc:docMk/>
            <pc:sldMk cId="2669783093" sldId="258"/>
            <ac:spMk id="43" creationId="{7C6478EA-34CB-CB42-D677-5B2BD2C1AB24}"/>
          </ac:spMkLst>
        </pc:spChg>
        <pc:spChg chg="add mod">
          <ac:chgData name="Daniel Roth" userId="02261a5d-b764-49c2-b6b6-041bd43f80dd" providerId="ADAL" clId="{70056BB6-6F26-4751-9DAD-BED46CDF36E3}" dt="2022-10-31T21:58:58.100" v="6"/>
          <ac:spMkLst>
            <pc:docMk/>
            <pc:sldMk cId="2669783093" sldId="258"/>
            <ac:spMk id="44" creationId="{7D575DE7-9E95-A824-2738-BE53F12150E9}"/>
          </ac:spMkLst>
        </pc:spChg>
        <pc:spChg chg="add mod">
          <ac:chgData name="Daniel Roth" userId="02261a5d-b764-49c2-b6b6-041bd43f80dd" providerId="ADAL" clId="{70056BB6-6F26-4751-9DAD-BED46CDF36E3}" dt="2022-10-31T21:58:58.100" v="6"/>
          <ac:spMkLst>
            <pc:docMk/>
            <pc:sldMk cId="2669783093" sldId="258"/>
            <ac:spMk id="45" creationId="{6E90A450-30FD-D1D6-B09F-E87A40A086B0}"/>
          </ac:spMkLst>
        </pc:spChg>
        <pc:spChg chg="add mod">
          <ac:chgData name="Daniel Roth" userId="02261a5d-b764-49c2-b6b6-041bd43f80dd" providerId="ADAL" clId="{70056BB6-6F26-4751-9DAD-BED46CDF36E3}" dt="2022-10-31T21:58:58.100" v="6"/>
          <ac:spMkLst>
            <pc:docMk/>
            <pc:sldMk cId="2669783093" sldId="258"/>
            <ac:spMk id="46" creationId="{936DC9E9-4D89-980C-5204-7391F615F26F}"/>
          </ac:spMkLst>
        </pc:spChg>
        <pc:spChg chg="add mod">
          <ac:chgData name="Daniel Roth" userId="02261a5d-b764-49c2-b6b6-041bd43f80dd" providerId="ADAL" clId="{70056BB6-6F26-4751-9DAD-BED46CDF36E3}" dt="2022-10-31T21:58:58.100" v="6"/>
          <ac:spMkLst>
            <pc:docMk/>
            <pc:sldMk cId="2669783093" sldId="258"/>
            <ac:spMk id="47" creationId="{E51912EE-46D2-0FD9-7EBF-E8A598D3EC51}"/>
          </ac:spMkLst>
        </pc:spChg>
        <pc:spChg chg="add mod">
          <ac:chgData name="Daniel Roth" userId="02261a5d-b764-49c2-b6b6-041bd43f80dd" providerId="ADAL" clId="{70056BB6-6F26-4751-9DAD-BED46CDF36E3}" dt="2022-10-31T21:58:58.100" v="6"/>
          <ac:spMkLst>
            <pc:docMk/>
            <pc:sldMk cId="2669783093" sldId="258"/>
            <ac:spMk id="48" creationId="{25CD9297-6578-FD63-CC8D-708732952D4A}"/>
          </ac:spMkLst>
        </pc:spChg>
        <pc:spChg chg="add mod">
          <ac:chgData name="Daniel Roth" userId="02261a5d-b764-49c2-b6b6-041bd43f80dd" providerId="ADAL" clId="{70056BB6-6F26-4751-9DAD-BED46CDF36E3}" dt="2022-10-31T21:58:58.100" v="6"/>
          <ac:spMkLst>
            <pc:docMk/>
            <pc:sldMk cId="2669783093" sldId="258"/>
            <ac:spMk id="49" creationId="{C0AF49C6-3542-CCC6-9BFB-DA9D1055667C}"/>
          </ac:spMkLst>
        </pc:spChg>
        <pc:spChg chg="add mod">
          <ac:chgData name="Daniel Roth" userId="02261a5d-b764-49c2-b6b6-041bd43f80dd" providerId="ADAL" clId="{70056BB6-6F26-4751-9DAD-BED46CDF36E3}" dt="2022-10-31T21:58:58.100" v="6"/>
          <ac:spMkLst>
            <pc:docMk/>
            <pc:sldMk cId="2669783093" sldId="258"/>
            <ac:spMk id="50" creationId="{6CAAE3F9-0F17-BA4F-713D-597E22A6D451}"/>
          </ac:spMkLst>
        </pc:spChg>
        <pc:spChg chg="add mod">
          <ac:chgData name="Daniel Roth" userId="02261a5d-b764-49c2-b6b6-041bd43f80dd" providerId="ADAL" clId="{70056BB6-6F26-4751-9DAD-BED46CDF36E3}" dt="2022-10-31T21:58:58.100" v="6"/>
          <ac:spMkLst>
            <pc:docMk/>
            <pc:sldMk cId="2669783093" sldId="258"/>
            <ac:spMk id="51" creationId="{F3E34D50-2205-A632-281B-320E1DFBD398}"/>
          </ac:spMkLst>
        </pc:spChg>
        <pc:spChg chg="add mod">
          <ac:chgData name="Daniel Roth" userId="02261a5d-b764-49c2-b6b6-041bd43f80dd" providerId="ADAL" clId="{70056BB6-6F26-4751-9DAD-BED46CDF36E3}" dt="2022-10-31T21:58:58.100" v="6"/>
          <ac:spMkLst>
            <pc:docMk/>
            <pc:sldMk cId="2669783093" sldId="258"/>
            <ac:spMk id="52" creationId="{2F2A3637-47EE-B48C-D6F3-5FD7DA606BB7}"/>
          </ac:spMkLst>
        </pc:spChg>
        <pc:spChg chg="add mod">
          <ac:chgData name="Daniel Roth" userId="02261a5d-b764-49c2-b6b6-041bd43f80dd" providerId="ADAL" clId="{70056BB6-6F26-4751-9DAD-BED46CDF36E3}" dt="2022-10-31T21:58:58.100" v="6"/>
          <ac:spMkLst>
            <pc:docMk/>
            <pc:sldMk cId="2669783093" sldId="258"/>
            <ac:spMk id="53" creationId="{997618CC-B551-028A-3A29-43FB210160DA}"/>
          </ac:spMkLst>
        </pc:spChg>
        <pc:spChg chg="add mod">
          <ac:chgData name="Daniel Roth" userId="02261a5d-b764-49c2-b6b6-041bd43f80dd" providerId="ADAL" clId="{70056BB6-6F26-4751-9DAD-BED46CDF36E3}" dt="2022-10-31T21:58:58.100" v="6"/>
          <ac:spMkLst>
            <pc:docMk/>
            <pc:sldMk cId="2669783093" sldId="258"/>
            <ac:spMk id="54" creationId="{FDAC5B66-E302-BA91-9C53-4414391B1240}"/>
          </ac:spMkLst>
        </pc:spChg>
        <pc:spChg chg="add mod">
          <ac:chgData name="Daniel Roth" userId="02261a5d-b764-49c2-b6b6-041bd43f80dd" providerId="ADAL" clId="{70056BB6-6F26-4751-9DAD-BED46CDF36E3}" dt="2022-10-31T21:58:58.100" v="6"/>
          <ac:spMkLst>
            <pc:docMk/>
            <pc:sldMk cId="2669783093" sldId="258"/>
            <ac:spMk id="55" creationId="{6037AF64-B053-F0A5-FB85-7E19CEEE5888}"/>
          </ac:spMkLst>
        </pc:spChg>
        <pc:spChg chg="add mod">
          <ac:chgData name="Daniel Roth" userId="02261a5d-b764-49c2-b6b6-041bd43f80dd" providerId="ADAL" clId="{70056BB6-6F26-4751-9DAD-BED46CDF36E3}" dt="2022-10-31T21:58:58.100" v="6"/>
          <ac:spMkLst>
            <pc:docMk/>
            <pc:sldMk cId="2669783093" sldId="258"/>
            <ac:spMk id="56" creationId="{E6AF2474-087D-87EF-7B67-4C381F49C087}"/>
          </ac:spMkLst>
        </pc:spChg>
        <pc:spChg chg="add mod">
          <ac:chgData name="Daniel Roth" userId="02261a5d-b764-49c2-b6b6-041bd43f80dd" providerId="ADAL" clId="{70056BB6-6F26-4751-9DAD-BED46CDF36E3}" dt="2022-10-31T21:58:58.100" v="6"/>
          <ac:spMkLst>
            <pc:docMk/>
            <pc:sldMk cId="2669783093" sldId="258"/>
            <ac:spMk id="57" creationId="{91131490-D2F4-64B7-8688-460A86FD0E48}"/>
          </ac:spMkLst>
        </pc:spChg>
        <pc:spChg chg="add mod">
          <ac:chgData name="Daniel Roth" userId="02261a5d-b764-49c2-b6b6-041bd43f80dd" providerId="ADAL" clId="{70056BB6-6F26-4751-9DAD-BED46CDF36E3}" dt="2022-10-31T21:58:58.100" v="6"/>
          <ac:spMkLst>
            <pc:docMk/>
            <pc:sldMk cId="2669783093" sldId="258"/>
            <ac:spMk id="58" creationId="{7560C917-1F75-0612-9F5D-58B27922A745}"/>
          </ac:spMkLst>
        </pc:spChg>
        <pc:spChg chg="add mod">
          <ac:chgData name="Daniel Roth" userId="02261a5d-b764-49c2-b6b6-041bd43f80dd" providerId="ADAL" clId="{70056BB6-6F26-4751-9DAD-BED46CDF36E3}" dt="2022-10-31T21:58:58.100" v="6"/>
          <ac:spMkLst>
            <pc:docMk/>
            <pc:sldMk cId="2669783093" sldId="258"/>
            <ac:spMk id="59" creationId="{A4C6E8C7-68E2-4A7A-9F7B-8FE686070B7F}"/>
          </ac:spMkLst>
        </pc:spChg>
        <pc:spChg chg="add mod">
          <ac:chgData name="Daniel Roth" userId="02261a5d-b764-49c2-b6b6-041bd43f80dd" providerId="ADAL" clId="{70056BB6-6F26-4751-9DAD-BED46CDF36E3}" dt="2022-10-31T21:58:58.100" v="6"/>
          <ac:spMkLst>
            <pc:docMk/>
            <pc:sldMk cId="2669783093" sldId="258"/>
            <ac:spMk id="60" creationId="{ECC857C9-32A3-D3A5-F79D-53265A613785}"/>
          </ac:spMkLst>
        </pc:spChg>
        <pc:spChg chg="add mod">
          <ac:chgData name="Daniel Roth" userId="02261a5d-b764-49c2-b6b6-041bd43f80dd" providerId="ADAL" clId="{70056BB6-6F26-4751-9DAD-BED46CDF36E3}" dt="2022-10-31T21:58:58.100" v="6"/>
          <ac:spMkLst>
            <pc:docMk/>
            <pc:sldMk cId="2669783093" sldId="258"/>
            <ac:spMk id="61" creationId="{1AA3DDBC-6BE5-E19E-8FE4-FF4B07558043}"/>
          </ac:spMkLst>
        </pc:spChg>
        <pc:spChg chg="add mod">
          <ac:chgData name="Daniel Roth" userId="02261a5d-b764-49c2-b6b6-041bd43f80dd" providerId="ADAL" clId="{70056BB6-6F26-4751-9DAD-BED46CDF36E3}" dt="2022-10-31T21:58:58.100" v="6"/>
          <ac:spMkLst>
            <pc:docMk/>
            <pc:sldMk cId="2669783093" sldId="258"/>
            <ac:spMk id="62" creationId="{2498AD7C-4FE5-4267-FBC7-75E46A0D7ECA}"/>
          </ac:spMkLst>
        </pc:spChg>
        <pc:spChg chg="add mod">
          <ac:chgData name="Daniel Roth" userId="02261a5d-b764-49c2-b6b6-041bd43f80dd" providerId="ADAL" clId="{70056BB6-6F26-4751-9DAD-BED46CDF36E3}" dt="2022-10-31T21:58:58.100" v="6"/>
          <ac:spMkLst>
            <pc:docMk/>
            <pc:sldMk cId="2669783093" sldId="258"/>
            <ac:spMk id="63" creationId="{6BE64CC5-D97C-A076-BE81-ACFA48432E22}"/>
          </ac:spMkLst>
        </pc:spChg>
        <pc:spChg chg="add mod">
          <ac:chgData name="Daniel Roth" userId="02261a5d-b764-49c2-b6b6-041bd43f80dd" providerId="ADAL" clId="{70056BB6-6F26-4751-9DAD-BED46CDF36E3}" dt="2022-10-31T21:58:58.100" v="6"/>
          <ac:spMkLst>
            <pc:docMk/>
            <pc:sldMk cId="2669783093" sldId="258"/>
            <ac:spMk id="1024" creationId="{4A26AA71-912C-41EF-C16C-1DE1219BB829}"/>
          </ac:spMkLst>
        </pc:spChg>
        <pc:spChg chg="add mod">
          <ac:chgData name="Daniel Roth" userId="02261a5d-b764-49c2-b6b6-041bd43f80dd" providerId="ADAL" clId="{70056BB6-6F26-4751-9DAD-BED46CDF36E3}" dt="2022-10-31T21:58:58.100" v="6"/>
          <ac:spMkLst>
            <pc:docMk/>
            <pc:sldMk cId="2669783093" sldId="258"/>
            <ac:spMk id="1025" creationId="{C81F1C89-FF6F-B47D-39EF-A2AE70372357}"/>
          </ac:spMkLst>
        </pc:spChg>
        <pc:spChg chg="add mod">
          <ac:chgData name="Daniel Roth" userId="02261a5d-b764-49c2-b6b6-041bd43f80dd" providerId="ADAL" clId="{70056BB6-6F26-4751-9DAD-BED46CDF36E3}" dt="2022-10-31T21:58:58.100" v="6"/>
          <ac:spMkLst>
            <pc:docMk/>
            <pc:sldMk cId="2669783093" sldId="258"/>
            <ac:spMk id="1027" creationId="{E29426F7-58B5-80B8-C581-668826E2D35D}"/>
          </ac:spMkLst>
        </pc:spChg>
        <pc:spChg chg="add mod">
          <ac:chgData name="Daniel Roth" userId="02261a5d-b764-49c2-b6b6-041bd43f80dd" providerId="ADAL" clId="{70056BB6-6F26-4751-9DAD-BED46CDF36E3}" dt="2022-10-31T21:58:58.100" v="6"/>
          <ac:spMkLst>
            <pc:docMk/>
            <pc:sldMk cId="2669783093" sldId="258"/>
            <ac:spMk id="1029" creationId="{A2AE2804-26E4-AF78-1217-B235F8FB0648}"/>
          </ac:spMkLst>
        </pc:spChg>
        <pc:spChg chg="add mod">
          <ac:chgData name="Daniel Roth" userId="02261a5d-b764-49c2-b6b6-041bd43f80dd" providerId="ADAL" clId="{70056BB6-6F26-4751-9DAD-BED46CDF36E3}" dt="2022-10-31T21:58:58.100" v="6"/>
          <ac:spMkLst>
            <pc:docMk/>
            <pc:sldMk cId="2669783093" sldId="258"/>
            <ac:spMk id="1030" creationId="{8E517E78-FBD4-62E2-6814-7E13D766C050}"/>
          </ac:spMkLst>
        </pc:spChg>
        <pc:spChg chg="add mod">
          <ac:chgData name="Daniel Roth" userId="02261a5d-b764-49c2-b6b6-041bd43f80dd" providerId="ADAL" clId="{70056BB6-6F26-4751-9DAD-BED46CDF36E3}" dt="2022-10-31T21:58:58.100" v="6"/>
          <ac:spMkLst>
            <pc:docMk/>
            <pc:sldMk cId="2669783093" sldId="258"/>
            <ac:spMk id="1031" creationId="{A2FBB081-7543-0C86-BAD0-722286D87864}"/>
          </ac:spMkLst>
        </pc:spChg>
        <pc:spChg chg="add mod">
          <ac:chgData name="Daniel Roth" userId="02261a5d-b764-49c2-b6b6-041bd43f80dd" providerId="ADAL" clId="{70056BB6-6F26-4751-9DAD-BED46CDF36E3}" dt="2022-10-31T21:58:58.100" v="6"/>
          <ac:spMkLst>
            <pc:docMk/>
            <pc:sldMk cId="2669783093" sldId="258"/>
            <ac:spMk id="1032" creationId="{A71957C4-7619-86E0-042D-EB1D271C94D6}"/>
          </ac:spMkLst>
        </pc:spChg>
        <pc:spChg chg="add mod">
          <ac:chgData name="Daniel Roth" userId="02261a5d-b764-49c2-b6b6-041bd43f80dd" providerId="ADAL" clId="{70056BB6-6F26-4751-9DAD-BED46CDF36E3}" dt="2022-10-31T21:58:58.100" v="6"/>
          <ac:spMkLst>
            <pc:docMk/>
            <pc:sldMk cId="2669783093" sldId="258"/>
            <ac:spMk id="1033" creationId="{54B967EB-6B4A-EC13-94D8-F8BB7F12FFC6}"/>
          </ac:spMkLst>
        </pc:spChg>
        <pc:spChg chg="add mod">
          <ac:chgData name="Daniel Roth" userId="02261a5d-b764-49c2-b6b6-041bd43f80dd" providerId="ADAL" clId="{70056BB6-6F26-4751-9DAD-BED46CDF36E3}" dt="2022-10-31T21:58:58.100" v="6"/>
          <ac:spMkLst>
            <pc:docMk/>
            <pc:sldMk cId="2669783093" sldId="258"/>
            <ac:spMk id="1037" creationId="{29B5A96F-1989-ED56-5613-E5827901E047}"/>
          </ac:spMkLst>
        </pc:spChg>
        <pc:spChg chg="add mod">
          <ac:chgData name="Daniel Roth" userId="02261a5d-b764-49c2-b6b6-041bd43f80dd" providerId="ADAL" clId="{70056BB6-6F26-4751-9DAD-BED46CDF36E3}" dt="2022-10-31T21:58:58.100" v="6"/>
          <ac:spMkLst>
            <pc:docMk/>
            <pc:sldMk cId="2669783093" sldId="258"/>
            <ac:spMk id="1038" creationId="{DAF85DB3-5CF0-6791-74CA-F5BA70E017FD}"/>
          </ac:spMkLst>
        </pc:spChg>
        <pc:spChg chg="add mod">
          <ac:chgData name="Daniel Roth" userId="02261a5d-b764-49c2-b6b6-041bd43f80dd" providerId="ADAL" clId="{70056BB6-6F26-4751-9DAD-BED46CDF36E3}" dt="2022-10-31T21:58:58.100" v="6"/>
          <ac:spMkLst>
            <pc:docMk/>
            <pc:sldMk cId="2669783093" sldId="258"/>
            <ac:spMk id="1039" creationId="{2E70679A-5D2F-D037-92A7-63DB6BE0A493}"/>
          </ac:spMkLst>
        </pc:spChg>
        <pc:spChg chg="add mod">
          <ac:chgData name="Daniel Roth" userId="02261a5d-b764-49c2-b6b6-041bd43f80dd" providerId="ADAL" clId="{70056BB6-6F26-4751-9DAD-BED46CDF36E3}" dt="2022-10-31T21:58:58.100" v="6"/>
          <ac:spMkLst>
            <pc:docMk/>
            <pc:sldMk cId="2669783093" sldId="258"/>
            <ac:spMk id="1040" creationId="{21BF06E1-21BC-17D9-AC1A-4B1A9D640179}"/>
          </ac:spMkLst>
        </pc:spChg>
        <pc:spChg chg="add mod">
          <ac:chgData name="Daniel Roth" userId="02261a5d-b764-49c2-b6b6-041bd43f80dd" providerId="ADAL" clId="{70056BB6-6F26-4751-9DAD-BED46CDF36E3}" dt="2022-10-31T21:58:58.100" v="6"/>
          <ac:spMkLst>
            <pc:docMk/>
            <pc:sldMk cId="2669783093" sldId="258"/>
            <ac:spMk id="1041" creationId="{3F47059E-E85F-939E-0BC2-4E09C7011A70}"/>
          </ac:spMkLst>
        </pc:spChg>
        <pc:spChg chg="add mod">
          <ac:chgData name="Daniel Roth" userId="02261a5d-b764-49c2-b6b6-041bd43f80dd" providerId="ADAL" clId="{70056BB6-6F26-4751-9DAD-BED46CDF36E3}" dt="2022-10-31T21:58:58.100" v="6"/>
          <ac:spMkLst>
            <pc:docMk/>
            <pc:sldMk cId="2669783093" sldId="258"/>
            <ac:spMk id="1042" creationId="{04F9DD5F-BF06-F7E4-A79E-586156842B33}"/>
          </ac:spMkLst>
        </pc:spChg>
        <pc:spChg chg="add mod">
          <ac:chgData name="Daniel Roth" userId="02261a5d-b764-49c2-b6b6-041bd43f80dd" providerId="ADAL" clId="{70056BB6-6F26-4751-9DAD-BED46CDF36E3}" dt="2022-10-31T21:58:58.100" v="6"/>
          <ac:spMkLst>
            <pc:docMk/>
            <pc:sldMk cId="2669783093" sldId="258"/>
            <ac:spMk id="1043" creationId="{C898858A-F734-E4D7-06F8-EE9C9B7BA917}"/>
          </ac:spMkLst>
        </pc:spChg>
        <pc:spChg chg="add mod">
          <ac:chgData name="Daniel Roth" userId="02261a5d-b764-49c2-b6b6-041bd43f80dd" providerId="ADAL" clId="{70056BB6-6F26-4751-9DAD-BED46CDF36E3}" dt="2022-10-31T21:58:58.100" v="6"/>
          <ac:spMkLst>
            <pc:docMk/>
            <pc:sldMk cId="2669783093" sldId="258"/>
            <ac:spMk id="1044" creationId="{7F440AA4-4F4A-FCC2-8F47-9B72B3BE7365}"/>
          </ac:spMkLst>
        </pc:spChg>
        <pc:spChg chg="add mod">
          <ac:chgData name="Daniel Roth" userId="02261a5d-b764-49c2-b6b6-041bd43f80dd" providerId="ADAL" clId="{70056BB6-6F26-4751-9DAD-BED46CDF36E3}" dt="2022-10-31T21:58:58.100" v="6"/>
          <ac:spMkLst>
            <pc:docMk/>
            <pc:sldMk cId="2669783093" sldId="258"/>
            <ac:spMk id="1045" creationId="{A7656B4D-D95E-1447-F029-9BB632B5FF54}"/>
          </ac:spMkLst>
        </pc:spChg>
        <pc:spChg chg="add mod">
          <ac:chgData name="Daniel Roth" userId="02261a5d-b764-49c2-b6b6-041bd43f80dd" providerId="ADAL" clId="{70056BB6-6F26-4751-9DAD-BED46CDF36E3}" dt="2022-10-31T21:58:58.100" v="6"/>
          <ac:spMkLst>
            <pc:docMk/>
            <pc:sldMk cId="2669783093" sldId="258"/>
            <ac:spMk id="1046" creationId="{4D793C58-B05A-A5E3-8EA6-A257AAF26176}"/>
          </ac:spMkLst>
        </pc:spChg>
        <pc:spChg chg="add mod">
          <ac:chgData name="Daniel Roth" userId="02261a5d-b764-49c2-b6b6-041bd43f80dd" providerId="ADAL" clId="{70056BB6-6F26-4751-9DAD-BED46CDF36E3}" dt="2022-10-31T21:58:58.100" v="6"/>
          <ac:spMkLst>
            <pc:docMk/>
            <pc:sldMk cId="2669783093" sldId="258"/>
            <ac:spMk id="1047" creationId="{E3B52B7B-4E30-5B85-F47B-9551490DADAA}"/>
          </ac:spMkLst>
        </pc:spChg>
        <pc:spChg chg="add mod">
          <ac:chgData name="Daniel Roth" userId="02261a5d-b764-49c2-b6b6-041bd43f80dd" providerId="ADAL" clId="{70056BB6-6F26-4751-9DAD-BED46CDF36E3}" dt="2022-10-31T21:58:58.100" v="6"/>
          <ac:spMkLst>
            <pc:docMk/>
            <pc:sldMk cId="2669783093" sldId="258"/>
            <ac:spMk id="1048" creationId="{136722E9-24E4-A342-ECED-67ECE7839F96}"/>
          </ac:spMkLst>
        </pc:spChg>
        <pc:spChg chg="add mod">
          <ac:chgData name="Daniel Roth" userId="02261a5d-b764-49c2-b6b6-041bd43f80dd" providerId="ADAL" clId="{70056BB6-6F26-4751-9DAD-BED46CDF36E3}" dt="2022-10-31T21:58:58.100" v="6"/>
          <ac:spMkLst>
            <pc:docMk/>
            <pc:sldMk cId="2669783093" sldId="258"/>
            <ac:spMk id="1049" creationId="{96BE9A19-4D8E-1C88-A554-300FD408AAD3}"/>
          </ac:spMkLst>
        </pc:spChg>
        <pc:spChg chg="add mod">
          <ac:chgData name="Daniel Roth" userId="02261a5d-b764-49c2-b6b6-041bd43f80dd" providerId="ADAL" clId="{70056BB6-6F26-4751-9DAD-BED46CDF36E3}" dt="2022-10-31T21:58:58.100" v="6"/>
          <ac:spMkLst>
            <pc:docMk/>
            <pc:sldMk cId="2669783093" sldId="258"/>
            <ac:spMk id="1050" creationId="{80CBA3FE-FA6E-B84C-913C-90A2602450C1}"/>
          </ac:spMkLst>
        </pc:spChg>
        <pc:spChg chg="add mod">
          <ac:chgData name="Daniel Roth" userId="02261a5d-b764-49c2-b6b6-041bd43f80dd" providerId="ADAL" clId="{70056BB6-6F26-4751-9DAD-BED46CDF36E3}" dt="2022-10-31T21:58:58.100" v="6"/>
          <ac:spMkLst>
            <pc:docMk/>
            <pc:sldMk cId="2669783093" sldId="258"/>
            <ac:spMk id="1051" creationId="{F28E738F-C23B-81B3-DE8E-B3055778BBD4}"/>
          </ac:spMkLst>
        </pc:spChg>
        <pc:spChg chg="add mod">
          <ac:chgData name="Daniel Roth" userId="02261a5d-b764-49c2-b6b6-041bd43f80dd" providerId="ADAL" clId="{70056BB6-6F26-4751-9DAD-BED46CDF36E3}" dt="2022-10-31T21:58:58.100" v="6"/>
          <ac:spMkLst>
            <pc:docMk/>
            <pc:sldMk cId="2669783093" sldId="258"/>
            <ac:spMk id="1052" creationId="{16CF19AE-63BE-03D9-2484-E499FAF4D4FB}"/>
          </ac:spMkLst>
        </pc:spChg>
        <pc:spChg chg="add mod">
          <ac:chgData name="Daniel Roth" userId="02261a5d-b764-49c2-b6b6-041bd43f80dd" providerId="ADAL" clId="{70056BB6-6F26-4751-9DAD-BED46CDF36E3}" dt="2022-10-31T21:58:58.100" v="6"/>
          <ac:spMkLst>
            <pc:docMk/>
            <pc:sldMk cId="2669783093" sldId="258"/>
            <ac:spMk id="1053" creationId="{09666E98-109B-A744-59DE-40EDEB2ECADF}"/>
          </ac:spMkLst>
        </pc:spChg>
        <pc:spChg chg="add mod">
          <ac:chgData name="Daniel Roth" userId="02261a5d-b764-49c2-b6b6-041bd43f80dd" providerId="ADAL" clId="{70056BB6-6F26-4751-9DAD-BED46CDF36E3}" dt="2022-10-31T21:58:58.100" v="6"/>
          <ac:spMkLst>
            <pc:docMk/>
            <pc:sldMk cId="2669783093" sldId="258"/>
            <ac:spMk id="1054" creationId="{36ADC130-4910-EDA1-2C4D-7B782266211A}"/>
          </ac:spMkLst>
        </pc:spChg>
        <pc:spChg chg="add mod">
          <ac:chgData name="Daniel Roth" userId="02261a5d-b764-49c2-b6b6-041bd43f80dd" providerId="ADAL" clId="{70056BB6-6F26-4751-9DAD-BED46CDF36E3}" dt="2022-10-31T21:58:58.100" v="6"/>
          <ac:spMkLst>
            <pc:docMk/>
            <pc:sldMk cId="2669783093" sldId="258"/>
            <ac:spMk id="1055" creationId="{BCD0DF1C-A34A-CC60-0875-1D62725679DC}"/>
          </ac:spMkLst>
        </pc:spChg>
        <pc:spChg chg="add mod">
          <ac:chgData name="Daniel Roth" userId="02261a5d-b764-49c2-b6b6-041bd43f80dd" providerId="ADAL" clId="{70056BB6-6F26-4751-9DAD-BED46CDF36E3}" dt="2022-10-31T21:58:58.100" v="6"/>
          <ac:spMkLst>
            <pc:docMk/>
            <pc:sldMk cId="2669783093" sldId="258"/>
            <ac:spMk id="1056" creationId="{5E99431C-C1BB-5A7E-0782-202D6E99B767}"/>
          </ac:spMkLst>
        </pc:spChg>
        <pc:spChg chg="add mod">
          <ac:chgData name="Daniel Roth" userId="02261a5d-b764-49c2-b6b6-041bd43f80dd" providerId="ADAL" clId="{70056BB6-6F26-4751-9DAD-BED46CDF36E3}" dt="2022-10-31T21:58:58.100" v="6"/>
          <ac:spMkLst>
            <pc:docMk/>
            <pc:sldMk cId="2669783093" sldId="258"/>
            <ac:spMk id="1057" creationId="{0DF36F73-6369-013E-4B1C-1AF10438618A}"/>
          </ac:spMkLst>
        </pc:spChg>
        <pc:spChg chg="add mod">
          <ac:chgData name="Daniel Roth" userId="02261a5d-b764-49c2-b6b6-041bd43f80dd" providerId="ADAL" clId="{70056BB6-6F26-4751-9DAD-BED46CDF36E3}" dt="2022-10-31T21:58:58.100" v="6"/>
          <ac:spMkLst>
            <pc:docMk/>
            <pc:sldMk cId="2669783093" sldId="258"/>
            <ac:spMk id="1058" creationId="{C85E9F62-5B30-07BE-B5B5-65C3A12BE7B7}"/>
          </ac:spMkLst>
        </pc:spChg>
        <pc:grpChg chg="add mod">
          <ac:chgData name="Daniel Roth" userId="02261a5d-b764-49c2-b6b6-041bd43f80dd" providerId="ADAL" clId="{70056BB6-6F26-4751-9DAD-BED46CDF36E3}" dt="2022-10-31T21:58:58.100" v="6"/>
          <ac:grpSpMkLst>
            <pc:docMk/>
            <pc:sldMk cId="2669783093" sldId="258"/>
            <ac:grpSpMk id="8" creationId="{B117EC1C-8462-A546-112F-887F7BC9EFB6}"/>
          </ac:grpSpMkLst>
        </pc:grpChg>
        <pc:grpChg chg="add mod">
          <ac:chgData name="Daniel Roth" userId="02261a5d-b764-49c2-b6b6-041bd43f80dd" providerId="ADAL" clId="{70056BB6-6F26-4751-9DAD-BED46CDF36E3}" dt="2022-10-31T21:58:58.100" v="6"/>
          <ac:grpSpMkLst>
            <pc:docMk/>
            <pc:sldMk cId="2669783093" sldId="258"/>
            <ac:grpSpMk id="13" creationId="{74058990-A998-EC5E-13CC-0B0A6EC8F522}"/>
          </ac:grpSpMkLst>
        </pc:grpChg>
        <pc:grpChg chg="add mod">
          <ac:chgData name="Daniel Roth" userId="02261a5d-b764-49c2-b6b6-041bd43f80dd" providerId="ADAL" clId="{70056BB6-6F26-4751-9DAD-BED46CDF36E3}" dt="2022-10-31T21:58:58.100" v="6"/>
          <ac:grpSpMkLst>
            <pc:docMk/>
            <pc:sldMk cId="2669783093" sldId="258"/>
            <ac:grpSpMk id="14" creationId="{C733C258-61C3-9E95-B61D-6BDF2BB88B96}"/>
          </ac:grpSpMkLst>
        </pc:grpChg>
        <pc:grpChg chg="add mod">
          <ac:chgData name="Daniel Roth" userId="02261a5d-b764-49c2-b6b6-041bd43f80dd" providerId="ADAL" clId="{70056BB6-6F26-4751-9DAD-BED46CDF36E3}" dt="2022-10-31T21:58:58.100" v="6"/>
          <ac:grpSpMkLst>
            <pc:docMk/>
            <pc:sldMk cId="2669783093" sldId="258"/>
            <ac:grpSpMk id="26" creationId="{3633854D-9754-FF99-B16B-069FC228476D}"/>
          </ac:grpSpMkLst>
        </pc:grpChg>
        <pc:grpChg chg="add mod">
          <ac:chgData name="Daniel Roth" userId="02261a5d-b764-49c2-b6b6-041bd43f80dd" providerId="ADAL" clId="{70056BB6-6F26-4751-9DAD-BED46CDF36E3}" dt="2022-10-31T21:58:58.100" v="6"/>
          <ac:grpSpMkLst>
            <pc:docMk/>
            <pc:sldMk cId="2669783093" sldId="258"/>
            <ac:grpSpMk id="27" creationId="{C2479395-8484-F53E-579B-C40F6B001729}"/>
          </ac:grpSpMkLst>
        </pc:grpChg>
        <pc:grpChg chg="add mod">
          <ac:chgData name="Daniel Roth" userId="02261a5d-b764-49c2-b6b6-041bd43f80dd" providerId="ADAL" clId="{70056BB6-6F26-4751-9DAD-BED46CDF36E3}" dt="2022-10-31T21:58:58.100" v="6"/>
          <ac:grpSpMkLst>
            <pc:docMk/>
            <pc:sldMk cId="2669783093" sldId="258"/>
            <ac:grpSpMk id="28" creationId="{154537E5-8ACE-2D95-42D1-BD86F3622416}"/>
          </ac:grpSpMkLst>
        </pc:grpChg>
        <pc:grpChg chg="add mod">
          <ac:chgData name="Daniel Roth" userId="02261a5d-b764-49c2-b6b6-041bd43f80dd" providerId="ADAL" clId="{70056BB6-6F26-4751-9DAD-BED46CDF36E3}" dt="2022-10-31T21:58:58.100" v="6"/>
          <ac:grpSpMkLst>
            <pc:docMk/>
            <pc:sldMk cId="2669783093" sldId="258"/>
            <ac:grpSpMk id="29" creationId="{B8243E1F-DF86-84B6-FB65-56F5AB78E553}"/>
          </ac:grpSpMkLst>
        </pc:grpChg>
        <pc:grpChg chg="add mod">
          <ac:chgData name="Daniel Roth" userId="02261a5d-b764-49c2-b6b6-041bd43f80dd" providerId="ADAL" clId="{70056BB6-6F26-4751-9DAD-BED46CDF36E3}" dt="2022-10-31T21:58:58.100" v="6"/>
          <ac:grpSpMkLst>
            <pc:docMk/>
            <pc:sldMk cId="2669783093" sldId="258"/>
            <ac:grpSpMk id="1034" creationId="{673F99D8-6DE7-C048-3CF8-B72EB2B83362}"/>
          </ac:grpSpMkLst>
        </pc:grpChg>
        <pc:grpChg chg="add mod">
          <ac:chgData name="Daniel Roth" userId="02261a5d-b764-49c2-b6b6-041bd43f80dd" providerId="ADAL" clId="{70056BB6-6F26-4751-9DAD-BED46CDF36E3}" dt="2022-10-31T21:58:58.100" v="6"/>
          <ac:grpSpMkLst>
            <pc:docMk/>
            <pc:sldMk cId="2669783093" sldId="258"/>
            <ac:grpSpMk id="1035" creationId="{7CBFABF7-81CC-67F9-4E9E-C93855DA12E5}"/>
          </ac:grpSpMkLst>
        </pc:grpChg>
        <pc:grpChg chg="add mod">
          <ac:chgData name="Daniel Roth" userId="02261a5d-b764-49c2-b6b6-041bd43f80dd" providerId="ADAL" clId="{70056BB6-6F26-4751-9DAD-BED46CDF36E3}" dt="2022-10-31T21:58:58.100" v="6"/>
          <ac:grpSpMkLst>
            <pc:docMk/>
            <pc:sldMk cId="2669783093" sldId="258"/>
            <ac:grpSpMk id="1036" creationId="{0058981B-3BB1-1078-602F-9F57BBE72748}"/>
          </ac:grpSpMkLst>
        </pc:grpChg>
        <pc:picChg chg="add del">
          <ac:chgData name="Daniel Roth" userId="02261a5d-b764-49c2-b6b6-041bd43f80dd" providerId="ADAL" clId="{70056BB6-6F26-4751-9DAD-BED46CDF36E3}" dt="2022-10-31T21:58:34.847" v="2"/>
          <ac:picMkLst>
            <pc:docMk/>
            <pc:sldMk cId="2669783093" sldId="258"/>
            <ac:picMk id="1026" creationId="{C0699384-9F32-7114-FCC9-BBDEEA11D745}"/>
          </ac:picMkLst>
        </pc:picChg>
        <pc:picChg chg="add del">
          <ac:chgData name="Daniel Roth" userId="02261a5d-b764-49c2-b6b6-041bd43f80dd" providerId="ADAL" clId="{70056BB6-6F26-4751-9DAD-BED46CDF36E3}" dt="2022-10-31T21:58:44.382" v="4"/>
          <ac:picMkLst>
            <pc:docMk/>
            <pc:sldMk cId="2669783093" sldId="258"/>
            <ac:picMk id="1028" creationId="{AF6CD012-DED6-898A-A642-9D65FE432D7C}"/>
          </ac:picMkLst>
        </pc:picChg>
        <pc:picChg chg="add del">
          <ac:chgData name="Daniel Roth" userId="02261a5d-b764-49c2-b6b6-041bd43f80dd" providerId="ADAL" clId="{70056BB6-6F26-4751-9DAD-BED46CDF36E3}" dt="2022-10-31T21:59:07.987" v="8"/>
          <ac:picMkLst>
            <pc:docMk/>
            <pc:sldMk cId="2669783093" sldId="258"/>
            <ac:picMk id="1059" creationId="{CB537727-9BE7-13D0-6DC7-DB94E94E83C1}"/>
          </ac:picMkLst>
        </pc:picChg>
      </pc:sldChg>
      <pc:sldChg chg="addSp delSp modSp mod ord modTransition modClrScheme modAnim chgLayout">
        <pc:chgData name="Daniel Roth" userId="02261a5d-b764-49c2-b6b6-041bd43f80dd" providerId="ADAL" clId="{70056BB6-6F26-4751-9DAD-BED46CDF36E3}" dt="2022-11-07T04:52:20.957" v="4906"/>
        <pc:sldMkLst>
          <pc:docMk/>
          <pc:sldMk cId="1461452647" sldId="259"/>
        </pc:sldMkLst>
        <pc:spChg chg="del mod ord">
          <ac:chgData name="Daniel Roth" userId="02261a5d-b764-49c2-b6b6-041bd43f80dd" providerId="ADAL" clId="{70056BB6-6F26-4751-9DAD-BED46CDF36E3}" dt="2022-11-01T01:59:28.599" v="284" actId="700"/>
          <ac:spMkLst>
            <pc:docMk/>
            <pc:sldMk cId="1461452647" sldId="259"/>
            <ac:spMk id="2" creationId="{3BAAB7E9-3A54-F7B1-06D4-5F612062B2DE}"/>
          </ac:spMkLst>
        </pc:spChg>
        <pc:spChg chg="add mod ord">
          <ac:chgData name="Daniel Roth" userId="02261a5d-b764-49c2-b6b6-041bd43f80dd" providerId="ADAL" clId="{70056BB6-6F26-4751-9DAD-BED46CDF36E3}" dt="2022-11-07T04:47:27.631" v="4865" actId="167"/>
          <ac:spMkLst>
            <pc:docMk/>
            <pc:sldMk cId="1461452647" sldId="259"/>
            <ac:spMk id="2" creationId="{9B79DF85-A0C6-0C43-9D21-B2F35EDC5DF7}"/>
          </ac:spMkLst>
        </pc:spChg>
        <pc:spChg chg="del mod ord">
          <ac:chgData name="Daniel Roth" userId="02261a5d-b764-49c2-b6b6-041bd43f80dd" providerId="ADAL" clId="{70056BB6-6F26-4751-9DAD-BED46CDF36E3}" dt="2022-11-01T01:59:28.599" v="284" actId="700"/>
          <ac:spMkLst>
            <pc:docMk/>
            <pc:sldMk cId="1461452647" sldId="259"/>
            <ac:spMk id="3" creationId="{4F8D0983-FB25-9C90-563F-33B9493A9FAC}"/>
          </ac:spMkLst>
        </pc:spChg>
        <pc:spChg chg="del mod ord">
          <ac:chgData name="Daniel Roth" userId="02261a5d-b764-49c2-b6b6-041bd43f80dd" providerId="ADAL" clId="{70056BB6-6F26-4751-9DAD-BED46CDF36E3}" dt="2022-11-01T01:59:28.599" v="284" actId="700"/>
          <ac:spMkLst>
            <pc:docMk/>
            <pc:sldMk cId="1461452647" sldId="259"/>
            <ac:spMk id="4" creationId="{0576AE46-BFFD-0145-8E28-7147FFC73B4A}"/>
          </ac:spMkLst>
        </pc:spChg>
        <pc:spChg chg="add mod">
          <ac:chgData name="Daniel Roth" userId="02261a5d-b764-49c2-b6b6-041bd43f80dd" providerId="ADAL" clId="{70056BB6-6F26-4751-9DAD-BED46CDF36E3}" dt="2022-11-03T03:04:14.705" v="2025" actId="1035"/>
          <ac:spMkLst>
            <pc:docMk/>
            <pc:sldMk cId="1461452647" sldId="259"/>
            <ac:spMk id="4" creationId="{CA54F969-D836-6294-3530-82B46D122911}"/>
          </ac:spMkLst>
        </pc:spChg>
        <pc:spChg chg="add mod ord">
          <ac:chgData name="Daniel Roth" userId="02261a5d-b764-49c2-b6b6-041bd43f80dd" providerId="ADAL" clId="{70056BB6-6F26-4751-9DAD-BED46CDF36E3}" dt="2022-11-03T03:25:08.688" v="2222" actId="20577"/>
          <ac:spMkLst>
            <pc:docMk/>
            <pc:sldMk cId="1461452647" sldId="259"/>
            <ac:spMk id="5" creationId="{A128C3FD-2B65-8DDF-CF86-D0874BD0A8A5}"/>
          </ac:spMkLst>
        </pc:spChg>
        <pc:spChg chg="add del mod ord">
          <ac:chgData name="Daniel Roth" userId="02261a5d-b764-49c2-b6b6-041bd43f80dd" providerId="ADAL" clId="{70056BB6-6F26-4751-9DAD-BED46CDF36E3}" dt="2022-11-01T02:08:55.523" v="352" actId="478"/>
          <ac:spMkLst>
            <pc:docMk/>
            <pc:sldMk cId="1461452647" sldId="259"/>
            <ac:spMk id="6" creationId="{0C9F933E-74B1-CE46-B1D4-385618DE83F1}"/>
          </ac:spMkLst>
        </pc:spChg>
        <pc:spChg chg="add mod">
          <ac:chgData name="Daniel Roth" userId="02261a5d-b764-49c2-b6b6-041bd43f80dd" providerId="ADAL" clId="{70056BB6-6F26-4751-9DAD-BED46CDF36E3}" dt="2022-11-03T03:04:14.705" v="2025" actId="1035"/>
          <ac:spMkLst>
            <pc:docMk/>
            <pc:sldMk cId="1461452647" sldId="259"/>
            <ac:spMk id="6" creationId="{4BFF9977-BE64-C16B-5A0A-A199FA9F98E9}"/>
          </ac:spMkLst>
        </pc:spChg>
        <pc:spChg chg="add mod ord">
          <ac:chgData name="Daniel Roth" userId="02261a5d-b764-49c2-b6b6-041bd43f80dd" providerId="ADAL" clId="{70056BB6-6F26-4751-9DAD-BED46CDF36E3}" dt="2022-11-07T04:47:55.869" v="4870" actId="167"/>
          <ac:spMkLst>
            <pc:docMk/>
            <pc:sldMk cId="1461452647" sldId="259"/>
            <ac:spMk id="7" creationId="{99306699-7F60-9F26-252D-0C06310A952E}"/>
          </ac:spMkLst>
        </pc:spChg>
        <pc:spChg chg="add del mod ord">
          <ac:chgData name="Daniel Roth" userId="02261a5d-b764-49c2-b6b6-041bd43f80dd" providerId="ADAL" clId="{70056BB6-6F26-4751-9DAD-BED46CDF36E3}" dt="2022-11-01T02:08:49.995" v="350" actId="700"/>
          <ac:spMkLst>
            <pc:docMk/>
            <pc:sldMk cId="1461452647" sldId="259"/>
            <ac:spMk id="7" creationId="{BB90C40B-0B8D-0786-2702-882FE05BB289}"/>
          </ac:spMkLst>
        </pc:spChg>
        <pc:spChg chg="add del mod ord">
          <ac:chgData name="Daniel Roth" userId="02261a5d-b764-49c2-b6b6-041bd43f80dd" providerId="ADAL" clId="{70056BB6-6F26-4751-9DAD-BED46CDF36E3}" dt="2022-11-01T02:08:49.995" v="350" actId="700"/>
          <ac:spMkLst>
            <pc:docMk/>
            <pc:sldMk cId="1461452647" sldId="259"/>
            <ac:spMk id="8" creationId="{506C3DB7-F37E-76BE-BFEC-DC711CBEDF61}"/>
          </ac:spMkLst>
        </pc:spChg>
        <pc:spChg chg="add mod">
          <ac:chgData name="Daniel Roth" userId="02261a5d-b764-49c2-b6b6-041bd43f80dd" providerId="ADAL" clId="{70056BB6-6F26-4751-9DAD-BED46CDF36E3}" dt="2022-11-03T03:04:37.610" v="2100" actId="20577"/>
          <ac:spMkLst>
            <pc:docMk/>
            <pc:sldMk cId="1461452647" sldId="259"/>
            <ac:spMk id="8" creationId="{DF2E6045-9154-DA6D-A872-77499648019C}"/>
          </ac:spMkLst>
        </pc:spChg>
        <pc:spChg chg="add mod ord">
          <ac:chgData name="Daniel Roth" userId="02261a5d-b764-49c2-b6b6-041bd43f80dd" providerId="ADAL" clId="{70056BB6-6F26-4751-9DAD-BED46CDF36E3}" dt="2022-11-07T04:47:55.869" v="4870" actId="167"/>
          <ac:spMkLst>
            <pc:docMk/>
            <pc:sldMk cId="1461452647" sldId="259"/>
            <ac:spMk id="9" creationId="{65248565-F1A0-79B5-76F8-7AE46705174A}"/>
          </ac:spMkLst>
        </pc:spChg>
        <pc:spChg chg="add del mod">
          <ac:chgData name="Daniel Roth" userId="02261a5d-b764-49c2-b6b6-041bd43f80dd" providerId="ADAL" clId="{70056BB6-6F26-4751-9DAD-BED46CDF36E3}" dt="2022-11-01T02:08:51.468" v="351"/>
          <ac:spMkLst>
            <pc:docMk/>
            <pc:sldMk cId="1461452647" sldId="259"/>
            <ac:spMk id="9" creationId="{934435C8-7199-EB89-136B-5118D2312E8B}"/>
          </ac:spMkLst>
        </pc:spChg>
        <pc:spChg chg="add mod">
          <ac:chgData name="Daniel Roth" userId="02261a5d-b764-49c2-b6b6-041bd43f80dd" providerId="ADAL" clId="{70056BB6-6F26-4751-9DAD-BED46CDF36E3}" dt="2022-11-07T04:48:08.726" v="4872" actId="1076"/>
          <ac:spMkLst>
            <pc:docMk/>
            <pc:sldMk cId="1461452647" sldId="259"/>
            <ac:spMk id="10" creationId="{37EFB2EF-E090-6218-5324-259C350BC2A2}"/>
          </ac:spMkLst>
        </pc:spChg>
        <pc:spChg chg="add del">
          <ac:chgData name="Daniel Roth" userId="02261a5d-b764-49c2-b6b6-041bd43f80dd" providerId="ADAL" clId="{70056BB6-6F26-4751-9DAD-BED46CDF36E3}" dt="2022-11-01T02:11:54.213" v="379"/>
          <ac:spMkLst>
            <pc:docMk/>
            <pc:sldMk cId="1461452647" sldId="259"/>
            <ac:spMk id="10" creationId="{A3686574-BFCA-4360-CC7D-5DF7B1550AF3}"/>
          </ac:spMkLst>
        </pc:spChg>
        <pc:spChg chg="add del">
          <ac:chgData name="Daniel Roth" userId="02261a5d-b764-49c2-b6b6-041bd43f80dd" providerId="ADAL" clId="{70056BB6-6F26-4751-9DAD-BED46CDF36E3}" dt="2022-11-03T02:53:51.078" v="1741" actId="22"/>
          <ac:spMkLst>
            <pc:docMk/>
            <pc:sldMk cId="1461452647" sldId="259"/>
            <ac:spMk id="10" creationId="{A7F630B6-D120-E7B7-6E14-1DC23EEAB0AE}"/>
          </ac:spMkLst>
        </pc:spChg>
        <pc:spChg chg="add del">
          <ac:chgData name="Daniel Roth" userId="02261a5d-b764-49c2-b6b6-041bd43f80dd" providerId="ADAL" clId="{70056BB6-6F26-4751-9DAD-BED46CDF36E3}" dt="2022-11-01T02:11:56.132" v="383"/>
          <ac:spMkLst>
            <pc:docMk/>
            <pc:sldMk cId="1461452647" sldId="259"/>
            <ac:spMk id="11" creationId="{33A3F5FA-498F-F539-E67A-C6AE1117069D}"/>
          </ac:spMkLst>
        </pc:spChg>
        <pc:spChg chg="add mod">
          <ac:chgData name="Daniel Roth" userId="02261a5d-b764-49c2-b6b6-041bd43f80dd" providerId="ADAL" clId="{70056BB6-6F26-4751-9DAD-BED46CDF36E3}" dt="2022-11-07T04:48:08.726" v="4872" actId="1076"/>
          <ac:spMkLst>
            <pc:docMk/>
            <pc:sldMk cId="1461452647" sldId="259"/>
            <ac:spMk id="11" creationId="{3644A6B6-222A-D238-0929-B44FCDB1B29F}"/>
          </ac:spMkLst>
        </pc:spChg>
        <pc:spChg chg="add del mod">
          <ac:chgData name="Daniel Roth" userId="02261a5d-b764-49c2-b6b6-041bd43f80dd" providerId="ADAL" clId="{70056BB6-6F26-4751-9DAD-BED46CDF36E3}" dt="2022-11-01T02:11:55.932" v="382"/>
          <ac:spMkLst>
            <pc:docMk/>
            <pc:sldMk cId="1461452647" sldId="259"/>
            <ac:spMk id="12" creationId="{561BFE12-61A0-AF78-B6E8-5288D4B5C8BC}"/>
          </ac:spMkLst>
        </pc:spChg>
        <pc:spChg chg="add del mod">
          <ac:chgData name="Daniel Roth" userId="02261a5d-b764-49c2-b6b6-041bd43f80dd" providerId="ADAL" clId="{70056BB6-6F26-4751-9DAD-BED46CDF36E3}" dt="2022-11-03T03:04:43.450" v="2104" actId="6549"/>
          <ac:spMkLst>
            <pc:docMk/>
            <pc:sldMk cId="1461452647" sldId="259"/>
            <ac:spMk id="12" creationId="{A686FAC7-13FF-D101-7538-4CB5AE02EAB9}"/>
          </ac:spMkLst>
        </pc:spChg>
        <pc:spChg chg="add mod">
          <ac:chgData name="Daniel Roth" userId="02261a5d-b764-49c2-b6b6-041bd43f80dd" providerId="ADAL" clId="{70056BB6-6F26-4751-9DAD-BED46CDF36E3}" dt="2022-11-07T04:48:08.726" v="4872" actId="1076"/>
          <ac:spMkLst>
            <pc:docMk/>
            <pc:sldMk cId="1461452647" sldId="259"/>
            <ac:spMk id="13" creationId="{B2B61A95-A4B2-1903-197E-245A72A8A9E4}"/>
          </ac:spMkLst>
        </pc:spChg>
        <pc:spChg chg="add mod">
          <ac:chgData name="Daniel Roth" userId="02261a5d-b764-49c2-b6b6-041bd43f80dd" providerId="ADAL" clId="{70056BB6-6F26-4751-9DAD-BED46CDF36E3}" dt="2022-11-03T03:04:53.968" v="2108" actId="20577"/>
          <ac:spMkLst>
            <pc:docMk/>
            <pc:sldMk cId="1461452647" sldId="259"/>
            <ac:spMk id="14" creationId="{138A2A3A-075A-301A-D888-42BCC2954198}"/>
          </ac:spMkLst>
        </pc:spChg>
        <pc:spChg chg="add del">
          <ac:chgData name="Daniel Roth" userId="02261a5d-b764-49c2-b6b6-041bd43f80dd" providerId="ADAL" clId="{70056BB6-6F26-4751-9DAD-BED46CDF36E3}" dt="2022-11-01T02:14:44.618" v="401" actId="22"/>
          <ac:spMkLst>
            <pc:docMk/>
            <pc:sldMk cId="1461452647" sldId="259"/>
            <ac:spMk id="18" creationId="{F006F58A-45E6-853F-E6E5-C03C21DC2044}"/>
          </ac:spMkLst>
        </pc:spChg>
        <pc:spChg chg="add mod">
          <ac:chgData name="Daniel Roth" userId="02261a5d-b764-49c2-b6b6-041bd43f80dd" providerId="ADAL" clId="{70056BB6-6F26-4751-9DAD-BED46CDF36E3}" dt="2022-11-03T03:04:29.825" v="2096" actId="1035"/>
          <ac:spMkLst>
            <pc:docMk/>
            <pc:sldMk cId="1461452647" sldId="259"/>
            <ac:spMk id="20" creationId="{829F1BBA-05FE-9471-DA55-4F542C7B0C77}"/>
          </ac:spMkLst>
        </pc:spChg>
        <pc:spChg chg="add mod">
          <ac:chgData name="Daniel Roth" userId="02261a5d-b764-49c2-b6b6-041bd43f80dd" providerId="ADAL" clId="{70056BB6-6F26-4751-9DAD-BED46CDF36E3}" dt="2022-11-03T03:04:29.825" v="2096" actId="1035"/>
          <ac:spMkLst>
            <pc:docMk/>
            <pc:sldMk cId="1461452647" sldId="259"/>
            <ac:spMk id="27" creationId="{48CB46BA-E112-8058-0848-389C428CFD84}"/>
          </ac:spMkLst>
        </pc:spChg>
        <pc:spChg chg="add del mod">
          <ac:chgData name="Daniel Roth" userId="02261a5d-b764-49c2-b6b6-041bd43f80dd" providerId="ADAL" clId="{70056BB6-6F26-4751-9DAD-BED46CDF36E3}" dt="2022-11-01T02:37:10.610" v="456" actId="478"/>
          <ac:spMkLst>
            <pc:docMk/>
            <pc:sldMk cId="1461452647" sldId="259"/>
            <ac:spMk id="28" creationId="{640136DE-FB3D-F7E1-CCDB-82A9622AC765}"/>
          </ac:spMkLst>
        </pc:spChg>
        <pc:spChg chg="add mod">
          <ac:chgData name="Daniel Roth" userId="02261a5d-b764-49c2-b6b6-041bd43f80dd" providerId="ADAL" clId="{70056BB6-6F26-4751-9DAD-BED46CDF36E3}" dt="2022-11-03T03:04:29.825" v="2096" actId="1035"/>
          <ac:spMkLst>
            <pc:docMk/>
            <pc:sldMk cId="1461452647" sldId="259"/>
            <ac:spMk id="29" creationId="{9253FB46-0DD6-7BF9-0BE2-D64DB750EA3C}"/>
          </ac:spMkLst>
        </pc:spChg>
        <pc:spChg chg="add mod">
          <ac:chgData name="Daniel Roth" userId="02261a5d-b764-49c2-b6b6-041bd43f80dd" providerId="ADAL" clId="{70056BB6-6F26-4751-9DAD-BED46CDF36E3}" dt="2022-11-03T03:04:29.825" v="2096" actId="1035"/>
          <ac:spMkLst>
            <pc:docMk/>
            <pc:sldMk cId="1461452647" sldId="259"/>
            <ac:spMk id="30" creationId="{E933C2F5-26AB-8FC4-E807-AE2FCE0FA8CD}"/>
          </ac:spMkLst>
        </pc:spChg>
        <pc:spChg chg="add mod">
          <ac:chgData name="Daniel Roth" userId="02261a5d-b764-49c2-b6b6-041bd43f80dd" providerId="ADAL" clId="{70056BB6-6F26-4751-9DAD-BED46CDF36E3}" dt="2022-11-03T03:04:29.825" v="2096" actId="1035"/>
          <ac:spMkLst>
            <pc:docMk/>
            <pc:sldMk cId="1461452647" sldId="259"/>
            <ac:spMk id="33" creationId="{D5D630B3-7BA9-549E-8BD6-9CEF8D3D4D52}"/>
          </ac:spMkLst>
        </pc:spChg>
        <pc:spChg chg="add mod">
          <ac:chgData name="Daniel Roth" userId="02261a5d-b764-49c2-b6b6-041bd43f80dd" providerId="ADAL" clId="{70056BB6-6F26-4751-9DAD-BED46CDF36E3}" dt="2022-11-03T03:24:39.212" v="2201" actId="20577"/>
          <ac:spMkLst>
            <pc:docMk/>
            <pc:sldMk cId="1461452647" sldId="259"/>
            <ac:spMk id="34" creationId="{C955D80C-F15E-0153-2BA9-4F111148C5F7}"/>
          </ac:spMkLst>
        </pc:spChg>
        <pc:spChg chg="add mod">
          <ac:chgData name="Daniel Roth" userId="02261a5d-b764-49c2-b6b6-041bd43f80dd" providerId="ADAL" clId="{70056BB6-6F26-4751-9DAD-BED46CDF36E3}" dt="2022-11-03T03:04:14.705" v="2025" actId="1035"/>
          <ac:spMkLst>
            <pc:docMk/>
            <pc:sldMk cId="1461452647" sldId="259"/>
            <ac:spMk id="37" creationId="{0F1E27CA-0EA7-7981-FDF3-D6DB68E98E76}"/>
          </ac:spMkLst>
        </pc:spChg>
        <pc:spChg chg="add del mod">
          <ac:chgData name="Daniel Roth" userId="02261a5d-b764-49c2-b6b6-041bd43f80dd" providerId="ADAL" clId="{70056BB6-6F26-4751-9DAD-BED46CDF36E3}" dt="2022-11-02T00:04:03.808" v="1420"/>
          <ac:spMkLst>
            <pc:docMk/>
            <pc:sldMk cId="1461452647" sldId="259"/>
            <ac:spMk id="38" creationId="{A0BB40AC-77F2-CBA1-8E99-E39DD66ABF7A}"/>
          </ac:spMkLst>
        </pc:spChg>
        <pc:spChg chg="add mod">
          <ac:chgData name="Daniel Roth" userId="02261a5d-b764-49c2-b6b6-041bd43f80dd" providerId="ADAL" clId="{70056BB6-6F26-4751-9DAD-BED46CDF36E3}" dt="2022-11-03T03:04:14.705" v="2025" actId="1035"/>
          <ac:spMkLst>
            <pc:docMk/>
            <pc:sldMk cId="1461452647" sldId="259"/>
            <ac:spMk id="39" creationId="{65CDDBE3-0BDB-19DF-0037-70CF8BE35F44}"/>
          </ac:spMkLst>
        </pc:spChg>
        <pc:spChg chg="add del">
          <ac:chgData name="Daniel Roth" userId="02261a5d-b764-49c2-b6b6-041bd43f80dd" providerId="ADAL" clId="{70056BB6-6F26-4751-9DAD-BED46CDF36E3}" dt="2022-11-02T00:36:55.056" v="1492" actId="22"/>
          <ac:spMkLst>
            <pc:docMk/>
            <pc:sldMk cId="1461452647" sldId="259"/>
            <ac:spMk id="49" creationId="{9107A859-02BB-345A-984D-9B9FD341F8BC}"/>
          </ac:spMkLst>
        </pc:spChg>
        <pc:spChg chg="add mod">
          <ac:chgData name="Daniel Roth" userId="02261a5d-b764-49c2-b6b6-041bd43f80dd" providerId="ADAL" clId="{70056BB6-6F26-4751-9DAD-BED46CDF36E3}" dt="2022-11-03T03:04:14.705" v="2025" actId="1035"/>
          <ac:spMkLst>
            <pc:docMk/>
            <pc:sldMk cId="1461452647" sldId="259"/>
            <ac:spMk id="60" creationId="{F96EFC20-6C80-97C8-4AE1-49F7198DF425}"/>
          </ac:spMkLst>
        </pc:spChg>
        <pc:spChg chg="add mod">
          <ac:chgData name="Daniel Roth" userId="02261a5d-b764-49c2-b6b6-041bd43f80dd" providerId="ADAL" clId="{70056BB6-6F26-4751-9DAD-BED46CDF36E3}" dt="2022-11-03T03:04:19.593" v="2027" actId="20577"/>
          <ac:spMkLst>
            <pc:docMk/>
            <pc:sldMk cId="1461452647" sldId="259"/>
            <ac:spMk id="61" creationId="{3B432CA9-3D03-B1C9-E87C-6867FDD9235F}"/>
          </ac:spMkLst>
        </pc:spChg>
        <pc:picChg chg="add mod">
          <ac:chgData name="Daniel Roth" userId="02261a5d-b764-49c2-b6b6-041bd43f80dd" providerId="ADAL" clId="{70056BB6-6F26-4751-9DAD-BED46CDF36E3}" dt="2022-11-03T03:04:14.705" v="2025" actId="1035"/>
          <ac:picMkLst>
            <pc:docMk/>
            <pc:sldMk cId="1461452647" sldId="259"/>
            <ac:picMk id="3" creationId="{2981B015-D260-0DB6-6EFE-718446589FDF}"/>
          </ac:picMkLst>
        </pc:picChg>
        <pc:picChg chg="add del mod">
          <ac:chgData name="Daniel Roth" userId="02261a5d-b764-49c2-b6b6-041bd43f80dd" providerId="ADAL" clId="{70056BB6-6F26-4751-9DAD-BED46CDF36E3}" dt="2022-11-01T02:14:11.090" v="390" actId="478"/>
          <ac:picMkLst>
            <pc:docMk/>
            <pc:sldMk cId="1461452647" sldId="259"/>
            <ac:picMk id="14" creationId="{D718FEC8-0058-7D7F-5A1E-0D55B69C0873}"/>
          </ac:picMkLst>
        </pc:picChg>
        <pc:picChg chg="add mod">
          <ac:chgData name="Daniel Roth" userId="02261a5d-b764-49c2-b6b6-041bd43f80dd" providerId="ADAL" clId="{70056BB6-6F26-4751-9DAD-BED46CDF36E3}" dt="2022-11-03T03:04:29.825" v="2096" actId="1035"/>
          <ac:picMkLst>
            <pc:docMk/>
            <pc:sldMk cId="1461452647" sldId="259"/>
            <ac:picMk id="16" creationId="{3737D0B8-D267-2FC7-5FDB-247DBA6965A7}"/>
          </ac:picMkLst>
        </pc:picChg>
        <pc:picChg chg="add del mod">
          <ac:chgData name="Daniel Roth" userId="02261a5d-b764-49c2-b6b6-041bd43f80dd" providerId="ADAL" clId="{70056BB6-6F26-4751-9DAD-BED46CDF36E3}" dt="2022-11-03T03:13:54.555" v="2110" actId="478"/>
          <ac:picMkLst>
            <pc:docMk/>
            <pc:sldMk cId="1461452647" sldId="259"/>
            <ac:picMk id="17" creationId="{DB96D0C7-346C-8ABB-6C50-CFED663F64CE}"/>
          </ac:picMkLst>
        </pc:picChg>
        <pc:picChg chg="add del mod">
          <ac:chgData name="Daniel Roth" userId="02261a5d-b764-49c2-b6b6-041bd43f80dd" providerId="ADAL" clId="{70056BB6-6F26-4751-9DAD-BED46CDF36E3}" dt="2022-11-01T02:22:07.015" v="422" actId="478"/>
          <ac:picMkLst>
            <pc:docMk/>
            <pc:sldMk cId="1461452647" sldId="259"/>
            <ac:picMk id="22" creationId="{662CB0E6-5796-2001-C082-D049EDEBC6EA}"/>
          </ac:picMkLst>
        </pc:picChg>
        <pc:picChg chg="add del mod">
          <ac:chgData name="Daniel Roth" userId="02261a5d-b764-49c2-b6b6-041bd43f80dd" providerId="ADAL" clId="{70056BB6-6F26-4751-9DAD-BED46CDF36E3}" dt="2022-11-01T02:19:58.336" v="420" actId="478"/>
          <ac:picMkLst>
            <pc:docMk/>
            <pc:sldMk cId="1461452647" sldId="259"/>
            <ac:picMk id="24" creationId="{612F27FD-1420-5382-76E9-F8FFDFA77EBF}"/>
          </ac:picMkLst>
        </pc:picChg>
        <pc:picChg chg="add mod">
          <ac:chgData name="Daniel Roth" userId="02261a5d-b764-49c2-b6b6-041bd43f80dd" providerId="ADAL" clId="{70056BB6-6F26-4751-9DAD-BED46CDF36E3}" dt="2022-11-03T03:04:29.825" v="2096" actId="1035"/>
          <ac:picMkLst>
            <pc:docMk/>
            <pc:sldMk cId="1461452647" sldId="259"/>
            <ac:picMk id="26" creationId="{797301D4-C281-ABB4-3F7C-AE5428BB6365}"/>
          </ac:picMkLst>
        </pc:picChg>
        <pc:picChg chg="add mod">
          <ac:chgData name="Daniel Roth" userId="02261a5d-b764-49c2-b6b6-041bd43f80dd" providerId="ADAL" clId="{70056BB6-6F26-4751-9DAD-BED46CDF36E3}" dt="2022-11-03T03:04:29.825" v="2096" actId="1035"/>
          <ac:picMkLst>
            <pc:docMk/>
            <pc:sldMk cId="1461452647" sldId="259"/>
            <ac:picMk id="32" creationId="{4DE75A74-5F84-7904-023D-C03279D54D24}"/>
          </ac:picMkLst>
        </pc:picChg>
        <pc:picChg chg="add mod">
          <ac:chgData name="Daniel Roth" userId="02261a5d-b764-49c2-b6b6-041bd43f80dd" providerId="ADAL" clId="{70056BB6-6F26-4751-9DAD-BED46CDF36E3}" dt="2022-11-03T03:04:14.705" v="2025" actId="1035"/>
          <ac:picMkLst>
            <pc:docMk/>
            <pc:sldMk cId="1461452647" sldId="259"/>
            <ac:picMk id="36" creationId="{4C7DF4BB-0BF2-E6E8-1017-BE503963CA58}"/>
          </ac:picMkLst>
        </pc:picChg>
        <pc:picChg chg="add del mod">
          <ac:chgData name="Daniel Roth" userId="02261a5d-b764-49c2-b6b6-041bd43f80dd" providerId="ADAL" clId="{70056BB6-6F26-4751-9DAD-BED46CDF36E3}" dt="2022-11-02T00:28:34.200" v="1479" actId="478"/>
          <ac:picMkLst>
            <pc:docMk/>
            <pc:sldMk cId="1461452647" sldId="259"/>
            <ac:picMk id="41" creationId="{635575A0-473B-9CDB-7372-819CC8168C28}"/>
          </ac:picMkLst>
        </pc:picChg>
        <pc:picChg chg="add del mod">
          <ac:chgData name="Daniel Roth" userId="02261a5d-b764-49c2-b6b6-041bd43f80dd" providerId="ADAL" clId="{70056BB6-6F26-4751-9DAD-BED46CDF36E3}" dt="2022-11-02T00:36:36.482" v="1488" actId="478"/>
          <ac:picMkLst>
            <pc:docMk/>
            <pc:sldMk cId="1461452647" sldId="259"/>
            <ac:picMk id="43" creationId="{3A2D292A-B0E1-80C4-6D9B-AB2CF5A0F312}"/>
          </ac:picMkLst>
        </pc:picChg>
        <pc:picChg chg="add del mod">
          <ac:chgData name="Daniel Roth" userId="02261a5d-b764-49c2-b6b6-041bd43f80dd" providerId="ADAL" clId="{70056BB6-6F26-4751-9DAD-BED46CDF36E3}" dt="2022-11-02T00:36:36.482" v="1488" actId="478"/>
          <ac:picMkLst>
            <pc:docMk/>
            <pc:sldMk cId="1461452647" sldId="259"/>
            <ac:picMk id="45" creationId="{A5087E73-5742-861D-45BA-B9FCA47B31BF}"/>
          </ac:picMkLst>
        </pc:picChg>
        <pc:picChg chg="add del mod">
          <ac:chgData name="Daniel Roth" userId="02261a5d-b764-49c2-b6b6-041bd43f80dd" providerId="ADAL" clId="{70056BB6-6F26-4751-9DAD-BED46CDF36E3}" dt="2022-11-02T00:36:47.418" v="1490" actId="478"/>
          <ac:picMkLst>
            <pc:docMk/>
            <pc:sldMk cId="1461452647" sldId="259"/>
            <ac:picMk id="47" creationId="{6684F682-4882-1367-335E-531F8E07C10F}"/>
          </ac:picMkLst>
        </pc:picChg>
        <pc:picChg chg="add del mod">
          <ac:chgData name="Daniel Roth" userId="02261a5d-b764-49c2-b6b6-041bd43f80dd" providerId="ADAL" clId="{70056BB6-6F26-4751-9DAD-BED46CDF36E3}" dt="2022-11-02T00:47:21.567" v="1504" actId="478"/>
          <ac:picMkLst>
            <pc:docMk/>
            <pc:sldMk cId="1461452647" sldId="259"/>
            <ac:picMk id="51" creationId="{DF8AF9F5-B392-0A6A-3CCF-D87AEAFC3DAC}"/>
          </ac:picMkLst>
        </pc:picChg>
        <pc:picChg chg="add del mod">
          <ac:chgData name="Daniel Roth" userId="02261a5d-b764-49c2-b6b6-041bd43f80dd" providerId="ADAL" clId="{70056BB6-6F26-4751-9DAD-BED46CDF36E3}" dt="2022-11-02T00:40:18.426" v="1496" actId="478"/>
          <ac:picMkLst>
            <pc:docMk/>
            <pc:sldMk cId="1461452647" sldId="259"/>
            <ac:picMk id="53" creationId="{D92E8E73-C877-C650-413A-87BBA9627519}"/>
          </ac:picMkLst>
        </pc:picChg>
        <pc:picChg chg="add del mod">
          <ac:chgData name="Daniel Roth" userId="02261a5d-b764-49c2-b6b6-041bd43f80dd" providerId="ADAL" clId="{70056BB6-6F26-4751-9DAD-BED46CDF36E3}" dt="2022-11-02T00:47:21.567" v="1504" actId="478"/>
          <ac:picMkLst>
            <pc:docMk/>
            <pc:sldMk cId="1461452647" sldId="259"/>
            <ac:picMk id="55" creationId="{A151B625-A2FD-84EB-B603-071F25B2DBAF}"/>
          </ac:picMkLst>
        </pc:picChg>
        <pc:picChg chg="add del mod">
          <ac:chgData name="Daniel Roth" userId="02261a5d-b764-49c2-b6b6-041bd43f80dd" providerId="ADAL" clId="{70056BB6-6F26-4751-9DAD-BED46CDF36E3}" dt="2022-11-02T00:47:21.567" v="1504" actId="478"/>
          <ac:picMkLst>
            <pc:docMk/>
            <pc:sldMk cId="1461452647" sldId="259"/>
            <ac:picMk id="57" creationId="{A0D3B06F-175E-52B0-D41D-4C934307208C}"/>
          </ac:picMkLst>
        </pc:picChg>
        <pc:picChg chg="add mod">
          <ac:chgData name="Daniel Roth" userId="02261a5d-b764-49c2-b6b6-041bd43f80dd" providerId="ADAL" clId="{70056BB6-6F26-4751-9DAD-BED46CDF36E3}" dt="2022-11-03T03:04:14.705" v="2025" actId="1035"/>
          <ac:picMkLst>
            <pc:docMk/>
            <pc:sldMk cId="1461452647" sldId="259"/>
            <ac:picMk id="59" creationId="{FE219D2E-ADCD-4BE7-DD0C-ED4A55302EF4}"/>
          </ac:picMkLst>
        </pc:picChg>
        <pc:picChg chg="add del">
          <ac:chgData name="Daniel Roth" userId="02261a5d-b764-49c2-b6b6-041bd43f80dd" providerId="ADAL" clId="{70056BB6-6F26-4751-9DAD-BED46CDF36E3}" dt="2022-11-02T00:02:27.276" v="1398"/>
          <ac:picMkLst>
            <pc:docMk/>
            <pc:sldMk cId="1461452647" sldId="259"/>
            <ac:picMk id="2056" creationId="{A1AA1F18-FADE-1D15-B904-E33078D0E736}"/>
          </ac:picMkLst>
        </pc:picChg>
      </pc:sldChg>
      <pc:sldChg chg="del">
        <pc:chgData name="Daniel Roth" userId="02261a5d-b764-49c2-b6b6-041bd43f80dd" providerId="ADAL" clId="{70056BB6-6F26-4751-9DAD-BED46CDF36E3}" dt="2022-11-04T05:05:41.635" v="3378" actId="47"/>
        <pc:sldMkLst>
          <pc:docMk/>
          <pc:sldMk cId="3930136388" sldId="260"/>
        </pc:sldMkLst>
      </pc:sldChg>
      <pc:sldChg chg="del">
        <pc:chgData name="Daniel Roth" userId="02261a5d-b764-49c2-b6b6-041bd43f80dd" providerId="ADAL" clId="{70056BB6-6F26-4751-9DAD-BED46CDF36E3}" dt="2022-11-04T05:05:41.635" v="3378" actId="47"/>
        <pc:sldMkLst>
          <pc:docMk/>
          <pc:sldMk cId="3790377926" sldId="261"/>
        </pc:sldMkLst>
      </pc:sldChg>
      <pc:sldChg chg="del">
        <pc:chgData name="Daniel Roth" userId="02261a5d-b764-49c2-b6b6-041bd43f80dd" providerId="ADAL" clId="{70056BB6-6F26-4751-9DAD-BED46CDF36E3}" dt="2022-11-04T05:05:41.635" v="3378" actId="47"/>
        <pc:sldMkLst>
          <pc:docMk/>
          <pc:sldMk cId="4209358224" sldId="262"/>
        </pc:sldMkLst>
      </pc:sldChg>
      <pc:sldChg chg="addSp delSp modSp del mod modClrScheme chgLayout">
        <pc:chgData name="Daniel Roth" userId="02261a5d-b764-49c2-b6b6-041bd43f80dd" providerId="ADAL" clId="{70056BB6-6F26-4751-9DAD-BED46CDF36E3}" dt="2022-11-04T05:05:41.635" v="3378" actId="47"/>
        <pc:sldMkLst>
          <pc:docMk/>
          <pc:sldMk cId="162990408" sldId="263"/>
        </pc:sldMkLst>
        <pc:spChg chg="del mod ord">
          <ac:chgData name="Daniel Roth" userId="02261a5d-b764-49c2-b6b6-041bd43f80dd" providerId="ADAL" clId="{70056BB6-6F26-4751-9DAD-BED46CDF36E3}" dt="2022-11-03T19:13:41.551" v="2320" actId="700"/>
          <ac:spMkLst>
            <pc:docMk/>
            <pc:sldMk cId="162990408" sldId="263"/>
            <ac:spMk id="2" creationId="{02156D58-5B5B-8775-DD41-E891280F7CA3}"/>
          </ac:spMkLst>
        </pc:spChg>
        <pc:spChg chg="del">
          <ac:chgData name="Daniel Roth" userId="02261a5d-b764-49c2-b6b6-041bd43f80dd" providerId="ADAL" clId="{70056BB6-6F26-4751-9DAD-BED46CDF36E3}" dt="2022-11-03T19:13:41.551" v="2320" actId="700"/>
          <ac:spMkLst>
            <pc:docMk/>
            <pc:sldMk cId="162990408" sldId="263"/>
            <ac:spMk id="3" creationId="{34B2817F-A724-BF16-02DD-98B08CE6EDB8}"/>
          </ac:spMkLst>
        </pc:spChg>
        <pc:spChg chg="add mod ord">
          <ac:chgData name="Daniel Roth" userId="02261a5d-b764-49c2-b6b6-041bd43f80dd" providerId="ADAL" clId="{70056BB6-6F26-4751-9DAD-BED46CDF36E3}" dt="2022-11-03T19:13:41.551" v="2320" actId="700"/>
          <ac:spMkLst>
            <pc:docMk/>
            <pc:sldMk cId="162990408" sldId="263"/>
            <ac:spMk id="4" creationId="{D9E985E8-A16A-2C47-428F-7C55AA5DBEB5}"/>
          </ac:spMkLst>
        </pc:spChg>
        <pc:picChg chg="add del mod modCrop">
          <ac:chgData name="Daniel Roth" userId="02261a5d-b764-49c2-b6b6-041bd43f80dd" providerId="ADAL" clId="{70056BB6-6F26-4751-9DAD-BED46CDF36E3}" dt="2022-11-03T19:14:20.730" v="2327" actId="478"/>
          <ac:picMkLst>
            <pc:docMk/>
            <pc:sldMk cId="162990408" sldId="263"/>
            <ac:picMk id="6" creationId="{9567E3ED-02DD-4C3B-FB80-E66A484B0E5E}"/>
          </ac:picMkLst>
        </pc:picChg>
        <pc:picChg chg="add del mod">
          <ac:chgData name="Daniel Roth" userId="02261a5d-b764-49c2-b6b6-041bd43f80dd" providerId="ADAL" clId="{70056BB6-6F26-4751-9DAD-BED46CDF36E3}" dt="2022-11-03T19:14:12.008" v="2326" actId="478"/>
          <ac:picMkLst>
            <pc:docMk/>
            <pc:sldMk cId="162990408" sldId="263"/>
            <ac:picMk id="8" creationId="{844D0A24-5C2A-F69F-F8D0-DDC0561D7DF8}"/>
          </ac:picMkLst>
        </pc:picChg>
        <pc:picChg chg="add del mod">
          <ac:chgData name="Daniel Roth" userId="02261a5d-b764-49c2-b6b6-041bd43f80dd" providerId="ADAL" clId="{70056BB6-6F26-4751-9DAD-BED46CDF36E3}" dt="2022-11-03T19:15:40.020" v="2343" actId="478"/>
          <ac:picMkLst>
            <pc:docMk/>
            <pc:sldMk cId="162990408" sldId="263"/>
            <ac:picMk id="10" creationId="{0361B709-B607-B1A0-6652-F6252307F5D2}"/>
          </ac:picMkLst>
        </pc:picChg>
      </pc:sldChg>
      <pc:sldChg chg="modSp del mod">
        <pc:chgData name="Daniel Roth" userId="02261a5d-b764-49c2-b6b6-041bd43f80dd" providerId="ADAL" clId="{70056BB6-6F26-4751-9DAD-BED46CDF36E3}" dt="2022-11-04T05:05:41.635" v="3378" actId="47"/>
        <pc:sldMkLst>
          <pc:docMk/>
          <pc:sldMk cId="3630662298" sldId="264"/>
        </pc:sldMkLst>
        <pc:spChg chg="mod">
          <ac:chgData name="Daniel Roth" userId="02261a5d-b764-49c2-b6b6-041bd43f80dd" providerId="ADAL" clId="{70056BB6-6F26-4751-9DAD-BED46CDF36E3}" dt="2022-10-31T23:19:39.124" v="37" actId="6549"/>
          <ac:spMkLst>
            <pc:docMk/>
            <pc:sldMk cId="3630662298" sldId="264"/>
            <ac:spMk id="2" creationId="{3FEC3C8E-02A1-7950-6C1D-621997BAA8B5}"/>
          </ac:spMkLst>
        </pc:spChg>
      </pc:sldChg>
      <pc:sldChg chg="delSp mod modTransition">
        <pc:chgData name="Daniel Roth" userId="02261a5d-b764-49c2-b6b6-041bd43f80dd" providerId="ADAL" clId="{70056BB6-6F26-4751-9DAD-BED46CDF36E3}" dt="2022-11-04T23:00:40.545" v="4544"/>
        <pc:sldMkLst>
          <pc:docMk/>
          <pc:sldMk cId="448018491" sldId="265"/>
        </pc:sldMkLst>
        <pc:spChg chg="del">
          <ac:chgData name="Daniel Roth" userId="02261a5d-b764-49c2-b6b6-041bd43f80dd" providerId="ADAL" clId="{70056BB6-6F26-4751-9DAD-BED46CDF36E3}" dt="2022-11-04T22:00:58.644" v="3606" actId="478"/>
          <ac:spMkLst>
            <pc:docMk/>
            <pc:sldMk cId="448018491" sldId="265"/>
            <ac:spMk id="2" creationId="{256BB20A-49C9-FD36-2105-A386C3F9FA85}"/>
          </ac:spMkLst>
        </pc:spChg>
      </pc:sldChg>
      <pc:sldChg chg="addSp delSp modSp add del mod ord modTransition addAnim delAnim modAnim">
        <pc:chgData name="Daniel Roth" userId="02261a5d-b764-49c2-b6b6-041bd43f80dd" providerId="ADAL" clId="{70056BB6-6F26-4751-9DAD-BED46CDF36E3}" dt="2022-11-07T04:40:36.867" v="4856"/>
        <pc:sldMkLst>
          <pc:docMk/>
          <pc:sldMk cId="2514213564" sldId="2147469927"/>
        </pc:sldMkLst>
        <pc:spChg chg="add mod ord">
          <ac:chgData name="Daniel Roth" userId="02261a5d-b764-49c2-b6b6-041bd43f80dd" providerId="ADAL" clId="{70056BB6-6F26-4751-9DAD-BED46CDF36E3}" dt="2022-11-07T04:19:53.590" v="4757" actId="14861"/>
          <ac:spMkLst>
            <pc:docMk/>
            <pc:sldMk cId="2514213564" sldId="2147469927"/>
            <ac:spMk id="2" creationId="{AA596B96-B1E0-9F95-1A41-7A8C7F58FF22}"/>
          </ac:spMkLst>
        </pc:spChg>
        <pc:spChg chg="mod ord">
          <ac:chgData name="Daniel Roth" userId="02261a5d-b764-49c2-b6b6-041bd43f80dd" providerId="ADAL" clId="{70056BB6-6F26-4751-9DAD-BED46CDF36E3}" dt="2022-11-07T04:26:46.913" v="4803" actId="167"/>
          <ac:spMkLst>
            <pc:docMk/>
            <pc:sldMk cId="2514213564" sldId="2147469927"/>
            <ac:spMk id="3" creationId="{E09F7C47-73CA-4262-81F2-70924FC47AA0}"/>
          </ac:spMkLst>
        </pc:spChg>
        <pc:spChg chg="add del mod ord">
          <ac:chgData name="Daniel Roth" userId="02261a5d-b764-49c2-b6b6-041bd43f80dd" providerId="ADAL" clId="{70056BB6-6F26-4751-9DAD-BED46CDF36E3}" dt="2022-11-07T04:16:54.077" v="4742"/>
          <ac:spMkLst>
            <pc:docMk/>
            <pc:sldMk cId="2514213564" sldId="2147469927"/>
            <ac:spMk id="4" creationId="{47432B80-4EA9-6CBB-7B7C-693856025FC7}"/>
          </ac:spMkLst>
        </pc:spChg>
        <pc:spChg chg="add mod ord">
          <ac:chgData name="Daniel Roth" userId="02261a5d-b764-49c2-b6b6-041bd43f80dd" providerId="ADAL" clId="{70056BB6-6F26-4751-9DAD-BED46CDF36E3}" dt="2022-11-07T04:20:29.878" v="4762" actId="167"/>
          <ac:spMkLst>
            <pc:docMk/>
            <pc:sldMk cId="2514213564" sldId="2147469927"/>
            <ac:spMk id="5" creationId="{FB1E123C-C284-78EE-3C07-D4D54BE87947}"/>
          </ac:spMkLst>
        </pc:spChg>
        <pc:spChg chg="mod">
          <ac:chgData name="Daniel Roth" userId="02261a5d-b764-49c2-b6b6-041bd43f80dd" providerId="ADAL" clId="{70056BB6-6F26-4751-9DAD-BED46CDF36E3}" dt="2022-10-31T23:35:19.369" v="189" actId="208"/>
          <ac:spMkLst>
            <pc:docMk/>
            <pc:sldMk cId="2514213564" sldId="2147469927"/>
            <ac:spMk id="6" creationId="{6E636B14-5D6E-4903-B477-F994880BE0F3}"/>
          </ac:spMkLst>
        </pc:spChg>
        <pc:spChg chg="add mod ord">
          <ac:chgData name="Daniel Roth" userId="02261a5d-b764-49c2-b6b6-041bd43f80dd" providerId="ADAL" clId="{70056BB6-6F26-4751-9DAD-BED46CDF36E3}" dt="2022-11-07T04:22:19.080" v="4773" actId="167"/>
          <ac:spMkLst>
            <pc:docMk/>
            <pc:sldMk cId="2514213564" sldId="2147469927"/>
            <ac:spMk id="7" creationId="{22E30399-D9A7-9F57-5222-3DF60496AC01}"/>
          </ac:spMkLst>
        </pc:spChg>
        <pc:spChg chg="mod">
          <ac:chgData name="Daniel Roth" userId="02261a5d-b764-49c2-b6b6-041bd43f80dd" providerId="ADAL" clId="{70056BB6-6F26-4751-9DAD-BED46CDF36E3}" dt="2022-10-31T23:35:19.369" v="189" actId="208"/>
          <ac:spMkLst>
            <pc:docMk/>
            <pc:sldMk cId="2514213564" sldId="2147469927"/>
            <ac:spMk id="8" creationId="{F7EDF1BD-BA7C-4BB7-9026-9690D9060A07}"/>
          </ac:spMkLst>
        </pc:spChg>
        <pc:spChg chg="mod">
          <ac:chgData name="Daniel Roth" userId="02261a5d-b764-49c2-b6b6-041bd43f80dd" providerId="ADAL" clId="{70056BB6-6F26-4751-9DAD-BED46CDF36E3}" dt="2022-10-31T23:35:19.369" v="189" actId="208"/>
          <ac:spMkLst>
            <pc:docMk/>
            <pc:sldMk cId="2514213564" sldId="2147469927"/>
            <ac:spMk id="9" creationId="{09E05557-A490-45FA-8C49-BB3AF8312FFB}"/>
          </ac:spMkLst>
        </pc:spChg>
        <pc:spChg chg="mod ord">
          <ac:chgData name="Daniel Roth" userId="02261a5d-b764-49c2-b6b6-041bd43f80dd" providerId="ADAL" clId="{70056BB6-6F26-4751-9DAD-BED46CDF36E3}" dt="2022-11-07T04:26:54.329" v="4805" actId="167"/>
          <ac:spMkLst>
            <pc:docMk/>
            <pc:sldMk cId="2514213564" sldId="2147469927"/>
            <ac:spMk id="10" creationId="{4ADE4808-DC17-4DD6-B5B2-B3200B0870F9}"/>
          </ac:spMkLst>
        </pc:spChg>
        <pc:spChg chg="mod">
          <ac:chgData name="Daniel Roth" userId="02261a5d-b764-49c2-b6b6-041bd43f80dd" providerId="ADAL" clId="{70056BB6-6F26-4751-9DAD-BED46CDF36E3}" dt="2022-10-31T23:32:25.096" v="169" actId="208"/>
          <ac:spMkLst>
            <pc:docMk/>
            <pc:sldMk cId="2514213564" sldId="2147469927"/>
            <ac:spMk id="11" creationId="{0D92425B-4DD3-453B-88F4-9FCC99B44EC9}"/>
          </ac:spMkLst>
        </pc:spChg>
        <pc:spChg chg="add mod ord">
          <ac:chgData name="Daniel Roth" userId="02261a5d-b764-49c2-b6b6-041bd43f80dd" providerId="ADAL" clId="{70056BB6-6F26-4751-9DAD-BED46CDF36E3}" dt="2022-11-07T04:23:55.749" v="4784" actId="167"/>
          <ac:spMkLst>
            <pc:docMk/>
            <pc:sldMk cId="2514213564" sldId="2147469927"/>
            <ac:spMk id="12" creationId="{91101973-E4C6-D431-E435-4F5326C0A0D4}"/>
          </ac:spMkLst>
        </pc:spChg>
        <pc:spChg chg="mod">
          <ac:chgData name="Daniel Roth" userId="02261a5d-b764-49c2-b6b6-041bd43f80dd" providerId="ADAL" clId="{70056BB6-6F26-4751-9DAD-BED46CDF36E3}" dt="2022-10-31T23:32:25.096" v="169" actId="208"/>
          <ac:spMkLst>
            <pc:docMk/>
            <pc:sldMk cId="2514213564" sldId="2147469927"/>
            <ac:spMk id="13" creationId="{6DC1AB3A-5B7B-44AE-A7A4-2F88B7A72C52}"/>
          </ac:spMkLst>
        </pc:spChg>
        <pc:spChg chg="mod">
          <ac:chgData name="Daniel Roth" userId="02261a5d-b764-49c2-b6b6-041bd43f80dd" providerId="ADAL" clId="{70056BB6-6F26-4751-9DAD-BED46CDF36E3}" dt="2022-10-31T23:32:25.096" v="169" actId="208"/>
          <ac:spMkLst>
            <pc:docMk/>
            <pc:sldMk cId="2514213564" sldId="2147469927"/>
            <ac:spMk id="14" creationId="{B13B38A6-4751-46BA-8AD1-206F420ED76A}"/>
          </ac:spMkLst>
        </pc:spChg>
        <pc:spChg chg="mod">
          <ac:chgData name="Daniel Roth" userId="02261a5d-b764-49c2-b6b6-041bd43f80dd" providerId="ADAL" clId="{70056BB6-6F26-4751-9DAD-BED46CDF36E3}" dt="2022-10-31T23:32:25.096" v="169" actId="208"/>
          <ac:spMkLst>
            <pc:docMk/>
            <pc:sldMk cId="2514213564" sldId="2147469927"/>
            <ac:spMk id="15" creationId="{DBC80AB7-334A-424D-8E04-62DAF378D560}"/>
          </ac:spMkLst>
        </pc:spChg>
        <pc:spChg chg="add mod ord">
          <ac:chgData name="Daniel Roth" userId="02261a5d-b764-49c2-b6b6-041bd43f80dd" providerId="ADAL" clId="{70056BB6-6F26-4751-9DAD-BED46CDF36E3}" dt="2022-11-07T04:25:11.949" v="4795" actId="167"/>
          <ac:spMkLst>
            <pc:docMk/>
            <pc:sldMk cId="2514213564" sldId="2147469927"/>
            <ac:spMk id="16" creationId="{82E8475F-70EE-F47D-E9F1-C1051AE1463C}"/>
          </ac:spMkLst>
        </pc:spChg>
        <pc:spChg chg="mod">
          <ac:chgData name="Daniel Roth" userId="02261a5d-b764-49c2-b6b6-041bd43f80dd" providerId="ADAL" clId="{70056BB6-6F26-4751-9DAD-BED46CDF36E3}" dt="2022-10-31T23:32:25.096" v="169" actId="208"/>
          <ac:spMkLst>
            <pc:docMk/>
            <pc:sldMk cId="2514213564" sldId="2147469927"/>
            <ac:spMk id="17" creationId="{B6AF951A-72F4-4495-BC5A-1AAAEE6E2898}"/>
          </ac:spMkLst>
        </pc:spChg>
        <pc:spChg chg="add mod ord">
          <ac:chgData name="Daniel Roth" userId="02261a5d-b764-49c2-b6b6-041bd43f80dd" providerId="ADAL" clId="{70056BB6-6F26-4751-9DAD-BED46CDF36E3}" dt="2022-11-07T04:26:10.275" v="4801" actId="167"/>
          <ac:spMkLst>
            <pc:docMk/>
            <pc:sldMk cId="2514213564" sldId="2147469927"/>
            <ac:spMk id="18" creationId="{F43560B2-CAF0-9C55-A883-4FC00E9A241C}"/>
          </ac:spMkLst>
        </pc:spChg>
        <pc:spChg chg="mod">
          <ac:chgData name="Daniel Roth" userId="02261a5d-b764-49c2-b6b6-041bd43f80dd" providerId="ADAL" clId="{70056BB6-6F26-4751-9DAD-BED46CDF36E3}" dt="2022-10-31T23:32:25.096" v="169" actId="208"/>
          <ac:spMkLst>
            <pc:docMk/>
            <pc:sldMk cId="2514213564" sldId="2147469927"/>
            <ac:spMk id="19" creationId="{B65A0D5F-DFE2-4FCB-949A-8AB4D9748A78}"/>
          </ac:spMkLst>
        </pc:spChg>
        <pc:spChg chg="mod">
          <ac:chgData name="Daniel Roth" userId="02261a5d-b764-49c2-b6b6-041bd43f80dd" providerId="ADAL" clId="{70056BB6-6F26-4751-9DAD-BED46CDF36E3}" dt="2022-10-31T23:32:25.096" v="169" actId="208"/>
          <ac:spMkLst>
            <pc:docMk/>
            <pc:sldMk cId="2514213564" sldId="2147469927"/>
            <ac:spMk id="21" creationId="{D349EAD1-3930-4456-BEB8-35B26D1EF12A}"/>
          </ac:spMkLst>
        </pc:spChg>
        <pc:spChg chg="add mod ord">
          <ac:chgData name="Daniel Roth" userId="02261a5d-b764-49c2-b6b6-041bd43f80dd" providerId="ADAL" clId="{70056BB6-6F26-4751-9DAD-BED46CDF36E3}" dt="2022-11-07T04:28:36.942" v="4818" actId="167"/>
          <ac:spMkLst>
            <pc:docMk/>
            <pc:sldMk cId="2514213564" sldId="2147469927"/>
            <ac:spMk id="22" creationId="{73B02D5C-9A89-44B4-0C8D-1C8FF11FEC13}"/>
          </ac:spMkLst>
        </pc:spChg>
        <pc:spChg chg="add del mod ord">
          <ac:chgData name="Daniel Roth" userId="02261a5d-b764-49c2-b6b6-041bd43f80dd" providerId="ADAL" clId="{70056BB6-6F26-4751-9DAD-BED46CDF36E3}" dt="2022-11-07T04:33:43.945" v="4840" actId="478"/>
          <ac:spMkLst>
            <pc:docMk/>
            <pc:sldMk cId="2514213564" sldId="2147469927"/>
            <ac:spMk id="23" creationId="{BE398D96-AAFC-55F3-185C-7174309F4B8A}"/>
          </ac:spMkLst>
        </pc:spChg>
        <pc:spChg chg="mod ord">
          <ac:chgData name="Daniel Roth" userId="02261a5d-b764-49c2-b6b6-041bd43f80dd" providerId="ADAL" clId="{70056BB6-6F26-4751-9DAD-BED46CDF36E3}" dt="2022-11-07T04:26:50.661" v="4804" actId="167"/>
          <ac:spMkLst>
            <pc:docMk/>
            <pc:sldMk cId="2514213564" sldId="2147469927"/>
            <ac:spMk id="26" creationId="{509725FD-06EB-4E9E-A164-B73C3BA32197}"/>
          </ac:spMkLst>
        </pc:spChg>
        <pc:spChg chg="mod">
          <ac:chgData name="Daniel Roth" userId="02261a5d-b764-49c2-b6b6-041bd43f80dd" providerId="ADAL" clId="{70056BB6-6F26-4751-9DAD-BED46CDF36E3}" dt="2022-11-07T04:18:35.391" v="4751" actId="20577"/>
          <ac:spMkLst>
            <pc:docMk/>
            <pc:sldMk cId="2514213564" sldId="2147469927"/>
            <ac:spMk id="31" creationId="{492B951D-E1FF-40F5-B4B5-FC9D51865850}"/>
          </ac:spMkLst>
        </pc:spChg>
        <pc:spChg chg="mod">
          <ac:chgData name="Daniel Roth" userId="02261a5d-b764-49c2-b6b6-041bd43f80dd" providerId="ADAL" clId="{70056BB6-6F26-4751-9DAD-BED46CDF36E3}" dt="2022-10-31T23:27:29.090" v="160" actId="208"/>
          <ac:spMkLst>
            <pc:docMk/>
            <pc:sldMk cId="2514213564" sldId="2147469927"/>
            <ac:spMk id="33" creationId="{F69910CD-94B3-4164-963A-2DF589E8667C}"/>
          </ac:spMkLst>
        </pc:spChg>
        <pc:spChg chg="mod">
          <ac:chgData name="Daniel Roth" userId="02261a5d-b764-49c2-b6b6-041bd43f80dd" providerId="ADAL" clId="{70056BB6-6F26-4751-9DAD-BED46CDF36E3}" dt="2022-10-31T23:27:29.090" v="160" actId="208"/>
          <ac:spMkLst>
            <pc:docMk/>
            <pc:sldMk cId="2514213564" sldId="2147469927"/>
            <ac:spMk id="36" creationId="{D822045E-6FC7-4229-9AC9-66A0D2C9F74F}"/>
          </ac:spMkLst>
        </pc:spChg>
        <pc:spChg chg="mod">
          <ac:chgData name="Daniel Roth" userId="02261a5d-b764-49c2-b6b6-041bd43f80dd" providerId="ADAL" clId="{70056BB6-6F26-4751-9DAD-BED46CDF36E3}" dt="2022-10-31T23:34:21.894" v="175" actId="208"/>
          <ac:spMkLst>
            <pc:docMk/>
            <pc:sldMk cId="2514213564" sldId="2147469927"/>
            <ac:spMk id="38" creationId="{D22A3615-CA78-4DDC-B41A-D240695EB3FD}"/>
          </ac:spMkLst>
        </pc:spChg>
        <pc:spChg chg="mod">
          <ac:chgData name="Daniel Roth" userId="02261a5d-b764-49c2-b6b6-041bd43f80dd" providerId="ADAL" clId="{70056BB6-6F26-4751-9DAD-BED46CDF36E3}" dt="2022-10-31T23:34:21.894" v="175" actId="208"/>
          <ac:spMkLst>
            <pc:docMk/>
            <pc:sldMk cId="2514213564" sldId="2147469927"/>
            <ac:spMk id="39" creationId="{4CE49E9D-18ED-479A-B5CC-EC12A23D9498}"/>
          </ac:spMkLst>
        </pc:spChg>
        <pc:spChg chg="mod">
          <ac:chgData name="Daniel Roth" userId="02261a5d-b764-49c2-b6b6-041bd43f80dd" providerId="ADAL" clId="{70056BB6-6F26-4751-9DAD-BED46CDF36E3}" dt="2022-10-31T23:34:21.894" v="175" actId="208"/>
          <ac:spMkLst>
            <pc:docMk/>
            <pc:sldMk cId="2514213564" sldId="2147469927"/>
            <ac:spMk id="40" creationId="{CD1303C8-A8F1-4E7B-AC1C-793C249256FD}"/>
          </ac:spMkLst>
        </pc:spChg>
        <pc:spChg chg="mod">
          <ac:chgData name="Daniel Roth" userId="02261a5d-b764-49c2-b6b6-041bd43f80dd" providerId="ADAL" clId="{70056BB6-6F26-4751-9DAD-BED46CDF36E3}" dt="2022-10-31T23:34:21.894" v="175" actId="208"/>
          <ac:spMkLst>
            <pc:docMk/>
            <pc:sldMk cId="2514213564" sldId="2147469927"/>
            <ac:spMk id="42" creationId="{CB593C42-9038-4BB2-804B-B03447BED5E0}"/>
          </ac:spMkLst>
        </pc:spChg>
        <pc:spChg chg="mod">
          <ac:chgData name="Daniel Roth" userId="02261a5d-b764-49c2-b6b6-041bd43f80dd" providerId="ADAL" clId="{70056BB6-6F26-4751-9DAD-BED46CDF36E3}" dt="2022-10-31T23:34:21.894" v="175" actId="208"/>
          <ac:spMkLst>
            <pc:docMk/>
            <pc:sldMk cId="2514213564" sldId="2147469927"/>
            <ac:spMk id="44" creationId="{70B7FD62-FBF3-4F48-BBE6-5AFC7A0D9FCF}"/>
          </ac:spMkLst>
        </pc:spChg>
        <pc:spChg chg="mod">
          <ac:chgData name="Daniel Roth" userId="02261a5d-b764-49c2-b6b6-041bd43f80dd" providerId="ADAL" clId="{70056BB6-6F26-4751-9DAD-BED46CDF36E3}" dt="2022-10-31T23:34:21.894" v="175" actId="208"/>
          <ac:spMkLst>
            <pc:docMk/>
            <pc:sldMk cId="2514213564" sldId="2147469927"/>
            <ac:spMk id="46" creationId="{A3EAEC8C-3083-4A3C-9545-ACC57F539AE1}"/>
          </ac:spMkLst>
        </pc:spChg>
        <pc:spChg chg="mod">
          <ac:chgData name="Daniel Roth" userId="02261a5d-b764-49c2-b6b6-041bd43f80dd" providerId="ADAL" clId="{70056BB6-6F26-4751-9DAD-BED46CDF36E3}" dt="2022-10-31T23:34:21.894" v="175" actId="208"/>
          <ac:spMkLst>
            <pc:docMk/>
            <pc:sldMk cId="2514213564" sldId="2147469927"/>
            <ac:spMk id="48" creationId="{3CE3A624-C40A-4465-A03F-0B0632568E31}"/>
          </ac:spMkLst>
        </pc:spChg>
        <pc:spChg chg="mod">
          <ac:chgData name="Daniel Roth" userId="02261a5d-b764-49c2-b6b6-041bd43f80dd" providerId="ADAL" clId="{70056BB6-6F26-4751-9DAD-BED46CDF36E3}" dt="2022-10-31T23:34:21.894" v="175" actId="208"/>
          <ac:spMkLst>
            <pc:docMk/>
            <pc:sldMk cId="2514213564" sldId="2147469927"/>
            <ac:spMk id="50" creationId="{9C697CC9-6666-4643-A169-203A2AAA705E}"/>
          </ac:spMkLst>
        </pc:spChg>
        <pc:spChg chg="mod">
          <ac:chgData name="Daniel Roth" userId="02261a5d-b764-49c2-b6b6-041bd43f80dd" providerId="ADAL" clId="{70056BB6-6F26-4751-9DAD-BED46CDF36E3}" dt="2022-11-07T04:18:42.257" v="4753" actId="20577"/>
          <ac:spMkLst>
            <pc:docMk/>
            <pc:sldMk cId="2514213564" sldId="2147469927"/>
            <ac:spMk id="63" creationId="{CAD2EEFC-D4DF-4396-AE7A-29BA61AEE5A0}"/>
          </ac:spMkLst>
        </pc:spChg>
        <pc:spChg chg="mod">
          <ac:chgData name="Daniel Roth" userId="02261a5d-b764-49c2-b6b6-041bd43f80dd" providerId="ADAL" clId="{70056BB6-6F26-4751-9DAD-BED46CDF36E3}" dt="2022-10-31T23:23:14.689" v="148" actId="207"/>
          <ac:spMkLst>
            <pc:docMk/>
            <pc:sldMk cId="2514213564" sldId="2147469927"/>
            <ac:spMk id="65" creationId="{62292D4A-7AAC-473E-9FA0-A690F5D92429}"/>
          </ac:spMkLst>
        </pc:spChg>
        <pc:spChg chg="mod">
          <ac:chgData name="Daniel Roth" userId="02261a5d-b764-49c2-b6b6-041bd43f80dd" providerId="ADAL" clId="{70056BB6-6F26-4751-9DAD-BED46CDF36E3}" dt="2022-10-31T23:35:59.044" v="190" actId="207"/>
          <ac:spMkLst>
            <pc:docMk/>
            <pc:sldMk cId="2514213564" sldId="2147469927"/>
            <ac:spMk id="66" creationId="{D5618C38-C4BF-4B37-9CB9-E1E9812EEC82}"/>
          </ac:spMkLst>
        </pc:spChg>
        <pc:spChg chg="mod">
          <ac:chgData name="Daniel Roth" userId="02261a5d-b764-49c2-b6b6-041bd43f80dd" providerId="ADAL" clId="{70056BB6-6F26-4751-9DAD-BED46CDF36E3}" dt="2022-10-31T23:35:59.044" v="190" actId="207"/>
          <ac:spMkLst>
            <pc:docMk/>
            <pc:sldMk cId="2514213564" sldId="2147469927"/>
            <ac:spMk id="67" creationId="{1F99CA03-9648-4296-A278-C1E8ED0FDAF7}"/>
          </ac:spMkLst>
        </pc:spChg>
        <pc:spChg chg="mod">
          <ac:chgData name="Daniel Roth" userId="02261a5d-b764-49c2-b6b6-041bd43f80dd" providerId="ADAL" clId="{70056BB6-6F26-4751-9DAD-BED46CDF36E3}" dt="2022-10-31T23:35:59.044" v="190" actId="207"/>
          <ac:spMkLst>
            <pc:docMk/>
            <pc:sldMk cId="2514213564" sldId="2147469927"/>
            <ac:spMk id="73" creationId="{51FBC320-5549-467C-AC7D-F7E891206BA8}"/>
          </ac:spMkLst>
        </pc:spChg>
        <pc:spChg chg="mod">
          <ac:chgData name="Daniel Roth" userId="02261a5d-b764-49c2-b6b6-041bd43f80dd" providerId="ADAL" clId="{70056BB6-6F26-4751-9DAD-BED46CDF36E3}" dt="2022-10-31T23:35:59.044" v="190" actId="207"/>
          <ac:spMkLst>
            <pc:docMk/>
            <pc:sldMk cId="2514213564" sldId="2147469927"/>
            <ac:spMk id="74" creationId="{6897F3B0-B70D-4FC1-9E72-FF22F8BCD10B}"/>
          </ac:spMkLst>
        </pc:spChg>
        <pc:spChg chg="mod">
          <ac:chgData name="Daniel Roth" userId="02261a5d-b764-49c2-b6b6-041bd43f80dd" providerId="ADAL" clId="{70056BB6-6F26-4751-9DAD-BED46CDF36E3}" dt="2022-10-31T23:35:59.044" v="190" actId="207"/>
          <ac:spMkLst>
            <pc:docMk/>
            <pc:sldMk cId="2514213564" sldId="2147469927"/>
            <ac:spMk id="75" creationId="{1B25C015-0EDF-411E-AAA0-DFEBC33AABE2}"/>
          </ac:spMkLst>
        </pc:spChg>
        <pc:grpChg chg="add mod">
          <ac:chgData name="Daniel Roth" userId="02261a5d-b764-49c2-b6b6-041bd43f80dd" providerId="ADAL" clId="{70056BB6-6F26-4751-9DAD-BED46CDF36E3}" dt="2022-11-07T04:27:18.300" v="4808" actId="1076"/>
          <ac:grpSpMkLst>
            <pc:docMk/>
            <pc:sldMk cId="2514213564" sldId="2147469927"/>
            <ac:grpSpMk id="20" creationId="{6CFFD2B5-9D5F-C6F2-3E03-E5844422BDAA}"/>
          </ac:grpSpMkLst>
        </pc:grpChg>
        <pc:grpChg chg="mod">
          <ac:chgData name="Daniel Roth" userId="02261a5d-b764-49c2-b6b6-041bd43f80dd" providerId="ADAL" clId="{70056BB6-6F26-4751-9DAD-BED46CDF36E3}" dt="2022-10-31T23:33:59.493" v="173" actId="207"/>
          <ac:grpSpMkLst>
            <pc:docMk/>
            <pc:sldMk cId="2514213564" sldId="2147469927"/>
            <ac:grpSpMk id="64" creationId="{6E2BC7A8-C3E8-42BC-985D-7CE063D629B9}"/>
          </ac:grpSpMkLst>
        </pc:grpChg>
      </pc:sldChg>
      <pc:sldChg chg="modSp add mod modTransition">
        <pc:chgData name="Daniel Roth" userId="02261a5d-b764-49c2-b6b6-041bd43f80dd" providerId="ADAL" clId="{70056BB6-6F26-4751-9DAD-BED46CDF36E3}" dt="2022-11-04T23:00:40.545" v="4544"/>
        <pc:sldMkLst>
          <pc:docMk/>
          <pc:sldMk cId="2046091682" sldId="2147469928"/>
        </pc:sldMkLst>
        <pc:spChg chg="mod">
          <ac:chgData name="Daniel Roth" userId="02261a5d-b764-49c2-b6b6-041bd43f80dd" providerId="ADAL" clId="{70056BB6-6F26-4751-9DAD-BED46CDF36E3}" dt="2022-10-31T23:20:25.980" v="62" actId="20577"/>
          <ac:spMkLst>
            <pc:docMk/>
            <pc:sldMk cId="2046091682" sldId="2147469928"/>
            <ac:spMk id="2" creationId="{F536FA4A-2F54-BB42-2464-78B9DB30381E}"/>
          </ac:spMkLst>
        </pc:spChg>
        <pc:spChg chg="mod">
          <ac:chgData name="Daniel Roth" userId="02261a5d-b764-49c2-b6b6-041bd43f80dd" providerId="ADAL" clId="{70056BB6-6F26-4751-9DAD-BED46CDF36E3}" dt="2022-10-31T23:21:31.983" v="142" actId="6549"/>
          <ac:spMkLst>
            <pc:docMk/>
            <pc:sldMk cId="2046091682" sldId="2147469928"/>
            <ac:spMk id="3" creationId="{D8D53EF0-741B-FABA-3A92-7027C393D23C}"/>
          </ac:spMkLst>
        </pc:spChg>
      </pc:sldChg>
      <pc:sldChg chg="add del">
        <pc:chgData name="Daniel Roth" userId="02261a5d-b764-49c2-b6b6-041bd43f80dd" providerId="ADAL" clId="{70056BB6-6F26-4751-9DAD-BED46CDF36E3}" dt="2022-10-31T23:20:14.413" v="39"/>
        <pc:sldMkLst>
          <pc:docMk/>
          <pc:sldMk cId="2126057381" sldId="2147469928"/>
        </pc:sldMkLst>
      </pc:sldChg>
      <pc:sldChg chg="addSp delSp modSp new mod modTransition modClrScheme chgLayout">
        <pc:chgData name="Daniel Roth" userId="02261a5d-b764-49c2-b6b6-041bd43f80dd" providerId="ADAL" clId="{70056BB6-6F26-4751-9DAD-BED46CDF36E3}" dt="2022-11-04T23:34:55.991" v="4650" actId="207"/>
        <pc:sldMkLst>
          <pc:docMk/>
          <pc:sldMk cId="2439947675" sldId="2147469929"/>
        </pc:sldMkLst>
        <pc:spChg chg="mod ord">
          <ac:chgData name="Daniel Roth" userId="02261a5d-b764-49c2-b6b6-041bd43f80dd" providerId="ADAL" clId="{70056BB6-6F26-4751-9DAD-BED46CDF36E3}" dt="2022-11-03T03:25:25.427" v="2241" actId="20577"/>
          <ac:spMkLst>
            <pc:docMk/>
            <pc:sldMk cId="2439947675" sldId="2147469929"/>
            <ac:spMk id="2" creationId="{8F62444A-8A84-3C26-F853-EB90D215FE38}"/>
          </ac:spMkLst>
        </pc:spChg>
        <pc:spChg chg="add mod">
          <ac:chgData name="Daniel Roth" userId="02261a5d-b764-49c2-b6b6-041bd43f80dd" providerId="ADAL" clId="{70056BB6-6F26-4751-9DAD-BED46CDF36E3}" dt="2022-11-01T22:01:29.203" v="747"/>
          <ac:spMkLst>
            <pc:docMk/>
            <pc:sldMk cId="2439947675" sldId="2147469929"/>
            <ac:spMk id="3" creationId="{B5B37C67-740A-EF39-F5CF-2D278156CDBD}"/>
          </ac:spMkLst>
        </pc:spChg>
        <pc:spChg chg="add mod">
          <ac:chgData name="Daniel Roth" userId="02261a5d-b764-49c2-b6b6-041bd43f80dd" providerId="ADAL" clId="{70056BB6-6F26-4751-9DAD-BED46CDF36E3}" dt="2022-11-01T22:01:29.203" v="747"/>
          <ac:spMkLst>
            <pc:docMk/>
            <pc:sldMk cId="2439947675" sldId="2147469929"/>
            <ac:spMk id="4" creationId="{25F2E65D-32A1-C154-6AB9-D55C0A706771}"/>
          </ac:spMkLst>
        </pc:spChg>
        <pc:spChg chg="add mod">
          <ac:chgData name="Daniel Roth" userId="02261a5d-b764-49c2-b6b6-041bd43f80dd" providerId="ADAL" clId="{70056BB6-6F26-4751-9DAD-BED46CDF36E3}" dt="2022-11-01T22:01:29.203" v="747"/>
          <ac:spMkLst>
            <pc:docMk/>
            <pc:sldMk cId="2439947675" sldId="2147469929"/>
            <ac:spMk id="5" creationId="{D3D10FDF-8722-1A90-3351-1E62C7763EE2}"/>
          </ac:spMkLst>
        </pc:spChg>
        <pc:spChg chg="add del mod ord">
          <ac:chgData name="Daniel Roth" userId="02261a5d-b764-49c2-b6b6-041bd43f80dd" providerId="ADAL" clId="{70056BB6-6F26-4751-9DAD-BED46CDF36E3}" dt="2022-11-01T22:04:45.105" v="759" actId="700"/>
          <ac:spMkLst>
            <pc:docMk/>
            <pc:sldMk cId="2439947675" sldId="2147469929"/>
            <ac:spMk id="10" creationId="{7C4B428C-D754-071B-2E5D-91338B20E029}"/>
          </ac:spMkLst>
        </pc:spChg>
        <pc:spChg chg="add del mod ord">
          <ac:chgData name="Daniel Roth" userId="02261a5d-b764-49c2-b6b6-041bd43f80dd" providerId="ADAL" clId="{70056BB6-6F26-4751-9DAD-BED46CDF36E3}" dt="2022-11-01T22:04:45.105" v="759" actId="700"/>
          <ac:spMkLst>
            <pc:docMk/>
            <pc:sldMk cId="2439947675" sldId="2147469929"/>
            <ac:spMk id="11" creationId="{0F05034D-B437-F622-29E3-487CF2D7C298}"/>
          </ac:spMkLst>
        </pc:spChg>
        <pc:spChg chg="add mod">
          <ac:chgData name="Daniel Roth" userId="02261a5d-b764-49c2-b6b6-041bd43f80dd" providerId="ADAL" clId="{70056BB6-6F26-4751-9DAD-BED46CDF36E3}" dt="2022-11-01T22:37:12.522" v="894" actId="164"/>
          <ac:spMkLst>
            <pc:docMk/>
            <pc:sldMk cId="2439947675" sldId="2147469929"/>
            <ac:spMk id="12" creationId="{1DF0BE48-B923-C158-D57C-AD98A215D73E}"/>
          </ac:spMkLst>
        </pc:spChg>
        <pc:spChg chg="mod">
          <ac:chgData name="Daniel Roth" userId="02261a5d-b764-49c2-b6b6-041bd43f80dd" providerId="ADAL" clId="{70056BB6-6F26-4751-9DAD-BED46CDF36E3}" dt="2022-11-01T22:26:06.279" v="776"/>
          <ac:spMkLst>
            <pc:docMk/>
            <pc:sldMk cId="2439947675" sldId="2147469929"/>
            <ac:spMk id="16" creationId="{91F7C9AB-1F3C-75C6-8958-68FBB475DA87}"/>
          </ac:spMkLst>
        </pc:spChg>
        <pc:spChg chg="mod">
          <ac:chgData name="Daniel Roth" userId="02261a5d-b764-49c2-b6b6-041bd43f80dd" providerId="ADAL" clId="{70056BB6-6F26-4751-9DAD-BED46CDF36E3}" dt="2022-11-01T22:26:06.279" v="776"/>
          <ac:spMkLst>
            <pc:docMk/>
            <pc:sldMk cId="2439947675" sldId="2147469929"/>
            <ac:spMk id="17" creationId="{0AB84BB3-B9B2-AF9B-FBE0-35D88C2AC314}"/>
          </ac:spMkLst>
        </pc:spChg>
        <pc:spChg chg="mod">
          <ac:chgData name="Daniel Roth" userId="02261a5d-b764-49c2-b6b6-041bd43f80dd" providerId="ADAL" clId="{70056BB6-6F26-4751-9DAD-BED46CDF36E3}" dt="2022-11-01T22:26:06.279" v="776"/>
          <ac:spMkLst>
            <pc:docMk/>
            <pc:sldMk cId="2439947675" sldId="2147469929"/>
            <ac:spMk id="18" creationId="{C4492E4B-C629-9F4D-FFE3-869430AFF342}"/>
          </ac:spMkLst>
        </pc:spChg>
        <pc:spChg chg="mod">
          <ac:chgData name="Daniel Roth" userId="02261a5d-b764-49c2-b6b6-041bd43f80dd" providerId="ADAL" clId="{70056BB6-6F26-4751-9DAD-BED46CDF36E3}" dt="2022-11-01T22:26:06.279" v="776"/>
          <ac:spMkLst>
            <pc:docMk/>
            <pc:sldMk cId="2439947675" sldId="2147469929"/>
            <ac:spMk id="19" creationId="{EFBFFD0F-2F01-4175-F8D0-96E6E9E6FC79}"/>
          </ac:spMkLst>
        </pc:spChg>
        <pc:spChg chg="mod">
          <ac:chgData name="Daniel Roth" userId="02261a5d-b764-49c2-b6b6-041bd43f80dd" providerId="ADAL" clId="{70056BB6-6F26-4751-9DAD-BED46CDF36E3}" dt="2022-11-01T22:26:06.279" v="776"/>
          <ac:spMkLst>
            <pc:docMk/>
            <pc:sldMk cId="2439947675" sldId="2147469929"/>
            <ac:spMk id="20" creationId="{86554A92-0CA1-5244-1338-854D82C9B21E}"/>
          </ac:spMkLst>
        </pc:spChg>
        <pc:spChg chg="mod">
          <ac:chgData name="Daniel Roth" userId="02261a5d-b764-49c2-b6b6-041bd43f80dd" providerId="ADAL" clId="{70056BB6-6F26-4751-9DAD-BED46CDF36E3}" dt="2022-11-01T22:26:06.279" v="776"/>
          <ac:spMkLst>
            <pc:docMk/>
            <pc:sldMk cId="2439947675" sldId="2147469929"/>
            <ac:spMk id="21" creationId="{56129FA4-FD2B-1F62-1C53-4ECAAB72F677}"/>
          </ac:spMkLst>
        </pc:spChg>
        <pc:spChg chg="mod">
          <ac:chgData name="Daniel Roth" userId="02261a5d-b764-49c2-b6b6-041bd43f80dd" providerId="ADAL" clId="{70056BB6-6F26-4751-9DAD-BED46CDF36E3}" dt="2022-11-01T22:26:06.279" v="776"/>
          <ac:spMkLst>
            <pc:docMk/>
            <pc:sldMk cId="2439947675" sldId="2147469929"/>
            <ac:spMk id="22" creationId="{3C776852-94AB-1162-DA73-2C9C2168DA86}"/>
          </ac:spMkLst>
        </pc:spChg>
        <pc:spChg chg="mod">
          <ac:chgData name="Daniel Roth" userId="02261a5d-b764-49c2-b6b6-041bd43f80dd" providerId="ADAL" clId="{70056BB6-6F26-4751-9DAD-BED46CDF36E3}" dt="2022-11-01T22:26:06.279" v="776"/>
          <ac:spMkLst>
            <pc:docMk/>
            <pc:sldMk cId="2439947675" sldId="2147469929"/>
            <ac:spMk id="23" creationId="{A9C765A1-B13F-37A0-63D7-561EADF85025}"/>
          </ac:spMkLst>
        </pc:spChg>
        <pc:spChg chg="mod">
          <ac:chgData name="Daniel Roth" userId="02261a5d-b764-49c2-b6b6-041bd43f80dd" providerId="ADAL" clId="{70056BB6-6F26-4751-9DAD-BED46CDF36E3}" dt="2022-11-01T22:26:06.279" v="776"/>
          <ac:spMkLst>
            <pc:docMk/>
            <pc:sldMk cId="2439947675" sldId="2147469929"/>
            <ac:spMk id="24" creationId="{423708B3-7BF9-E7B8-EE58-ABDF89CDA0AA}"/>
          </ac:spMkLst>
        </pc:spChg>
        <pc:spChg chg="mod">
          <ac:chgData name="Daniel Roth" userId="02261a5d-b764-49c2-b6b6-041bd43f80dd" providerId="ADAL" clId="{70056BB6-6F26-4751-9DAD-BED46CDF36E3}" dt="2022-11-01T22:26:06.279" v="776"/>
          <ac:spMkLst>
            <pc:docMk/>
            <pc:sldMk cId="2439947675" sldId="2147469929"/>
            <ac:spMk id="25" creationId="{9A267C16-B677-2151-D6A1-FF1F1E05161F}"/>
          </ac:spMkLst>
        </pc:spChg>
        <pc:spChg chg="mod">
          <ac:chgData name="Daniel Roth" userId="02261a5d-b764-49c2-b6b6-041bd43f80dd" providerId="ADAL" clId="{70056BB6-6F26-4751-9DAD-BED46CDF36E3}" dt="2022-11-01T22:26:06.279" v="776"/>
          <ac:spMkLst>
            <pc:docMk/>
            <pc:sldMk cId="2439947675" sldId="2147469929"/>
            <ac:spMk id="26" creationId="{CB942CD5-93D3-C689-1152-7E0C716915BF}"/>
          </ac:spMkLst>
        </pc:spChg>
        <pc:spChg chg="mod">
          <ac:chgData name="Daniel Roth" userId="02261a5d-b764-49c2-b6b6-041bd43f80dd" providerId="ADAL" clId="{70056BB6-6F26-4751-9DAD-BED46CDF36E3}" dt="2022-11-01T22:26:06.279" v="776"/>
          <ac:spMkLst>
            <pc:docMk/>
            <pc:sldMk cId="2439947675" sldId="2147469929"/>
            <ac:spMk id="31" creationId="{241E65DD-75D5-1F0A-794F-C2695A1ED247}"/>
          </ac:spMkLst>
        </pc:spChg>
        <pc:spChg chg="mod">
          <ac:chgData name="Daniel Roth" userId="02261a5d-b764-49c2-b6b6-041bd43f80dd" providerId="ADAL" clId="{70056BB6-6F26-4751-9DAD-BED46CDF36E3}" dt="2022-11-01T22:26:06.279" v="776"/>
          <ac:spMkLst>
            <pc:docMk/>
            <pc:sldMk cId="2439947675" sldId="2147469929"/>
            <ac:spMk id="32" creationId="{8B852941-2588-D157-8789-C6FC34F2951F}"/>
          </ac:spMkLst>
        </pc:spChg>
        <pc:spChg chg="mod">
          <ac:chgData name="Daniel Roth" userId="02261a5d-b764-49c2-b6b6-041bd43f80dd" providerId="ADAL" clId="{70056BB6-6F26-4751-9DAD-BED46CDF36E3}" dt="2022-11-01T22:26:06.279" v="776"/>
          <ac:spMkLst>
            <pc:docMk/>
            <pc:sldMk cId="2439947675" sldId="2147469929"/>
            <ac:spMk id="33" creationId="{C82C3E56-5FB2-548B-E190-54CA899A7E27}"/>
          </ac:spMkLst>
        </pc:spChg>
        <pc:spChg chg="mod">
          <ac:chgData name="Daniel Roth" userId="02261a5d-b764-49c2-b6b6-041bd43f80dd" providerId="ADAL" clId="{70056BB6-6F26-4751-9DAD-BED46CDF36E3}" dt="2022-11-01T22:26:06.279" v="776"/>
          <ac:spMkLst>
            <pc:docMk/>
            <pc:sldMk cId="2439947675" sldId="2147469929"/>
            <ac:spMk id="34" creationId="{13C155CB-18A2-A981-9F85-8007416B9E65}"/>
          </ac:spMkLst>
        </pc:spChg>
        <pc:spChg chg="mod">
          <ac:chgData name="Daniel Roth" userId="02261a5d-b764-49c2-b6b6-041bd43f80dd" providerId="ADAL" clId="{70056BB6-6F26-4751-9DAD-BED46CDF36E3}" dt="2022-11-01T22:26:06.279" v="776"/>
          <ac:spMkLst>
            <pc:docMk/>
            <pc:sldMk cId="2439947675" sldId="2147469929"/>
            <ac:spMk id="35" creationId="{F50038EC-3F75-7450-38DF-CF1CD3558CD1}"/>
          </ac:spMkLst>
        </pc:spChg>
        <pc:spChg chg="mod">
          <ac:chgData name="Daniel Roth" userId="02261a5d-b764-49c2-b6b6-041bd43f80dd" providerId="ADAL" clId="{70056BB6-6F26-4751-9DAD-BED46CDF36E3}" dt="2022-11-01T22:26:06.279" v="776"/>
          <ac:spMkLst>
            <pc:docMk/>
            <pc:sldMk cId="2439947675" sldId="2147469929"/>
            <ac:spMk id="36" creationId="{B8717D2F-20ED-FC74-6B09-EA5BA57FA592}"/>
          </ac:spMkLst>
        </pc:spChg>
        <pc:spChg chg="mod">
          <ac:chgData name="Daniel Roth" userId="02261a5d-b764-49c2-b6b6-041bd43f80dd" providerId="ADAL" clId="{70056BB6-6F26-4751-9DAD-BED46CDF36E3}" dt="2022-11-01T22:26:06.279" v="776"/>
          <ac:spMkLst>
            <pc:docMk/>
            <pc:sldMk cId="2439947675" sldId="2147469929"/>
            <ac:spMk id="37" creationId="{DD0192F6-6517-33E1-E4E7-D11C9491B8DB}"/>
          </ac:spMkLst>
        </pc:spChg>
        <pc:spChg chg="mod">
          <ac:chgData name="Daniel Roth" userId="02261a5d-b764-49c2-b6b6-041bd43f80dd" providerId="ADAL" clId="{70056BB6-6F26-4751-9DAD-BED46CDF36E3}" dt="2022-11-01T22:26:06.279" v="776"/>
          <ac:spMkLst>
            <pc:docMk/>
            <pc:sldMk cId="2439947675" sldId="2147469929"/>
            <ac:spMk id="38" creationId="{569D9BAA-82A3-6CD6-6167-55812632C743}"/>
          </ac:spMkLst>
        </pc:spChg>
        <pc:spChg chg="mod">
          <ac:chgData name="Daniel Roth" userId="02261a5d-b764-49c2-b6b6-041bd43f80dd" providerId="ADAL" clId="{70056BB6-6F26-4751-9DAD-BED46CDF36E3}" dt="2022-11-01T22:26:06.279" v="776"/>
          <ac:spMkLst>
            <pc:docMk/>
            <pc:sldMk cId="2439947675" sldId="2147469929"/>
            <ac:spMk id="39" creationId="{A3931D99-3FEF-1948-3515-24E112C9EF43}"/>
          </ac:spMkLst>
        </pc:spChg>
        <pc:spChg chg="mod">
          <ac:chgData name="Daniel Roth" userId="02261a5d-b764-49c2-b6b6-041bd43f80dd" providerId="ADAL" clId="{70056BB6-6F26-4751-9DAD-BED46CDF36E3}" dt="2022-11-01T22:26:06.279" v="776"/>
          <ac:spMkLst>
            <pc:docMk/>
            <pc:sldMk cId="2439947675" sldId="2147469929"/>
            <ac:spMk id="40" creationId="{6B49AA24-662E-B9DB-3A84-EDF307500D2D}"/>
          </ac:spMkLst>
        </pc:spChg>
        <pc:spChg chg="mod">
          <ac:chgData name="Daniel Roth" userId="02261a5d-b764-49c2-b6b6-041bd43f80dd" providerId="ADAL" clId="{70056BB6-6F26-4751-9DAD-BED46CDF36E3}" dt="2022-11-01T22:26:06.279" v="776"/>
          <ac:spMkLst>
            <pc:docMk/>
            <pc:sldMk cId="2439947675" sldId="2147469929"/>
            <ac:spMk id="41" creationId="{1B1011C3-17A4-0AAB-E6F5-FDE421C6B776}"/>
          </ac:spMkLst>
        </pc:spChg>
        <pc:spChg chg="mod">
          <ac:chgData name="Daniel Roth" userId="02261a5d-b764-49c2-b6b6-041bd43f80dd" providerId="ADAL" clId="{70056BB6-6F26-4751-9DAD-BED46CDF36E3}" dt="2022-11-01T22:26:06.279" v="776"/>
          <ac:spMkLst>
            <pc:docMk/>
            <pc:sldMk cId="2439947675" sldId="2147469929"/>
            <ac:spMk id="42" creationId="{F236FD9E-3EDA-4F54-B680-2ED9B9AB3137}"/>
          </ac:spMkLst>
        </pc:spChg>
        <pc:spChg chg="mod">
          <ac:chgData name="Daniel Roth" userId="02261a5d-b764-49c2-b6b6-041bd43f80dd" providerId="ADAL" clId="{70056BB6-6F26-4751-9DAD-BED46CDF36E3}" dt="2022-11-01T22:26:06.279" v="776"/>
          <ac:spMkLst>
            <pc:docMk/>
            <pc:sldMk cId="2439947675" sldId="2147469929"/>
            <ac:spMk id="43" creationId="{0A92DEFD-E589-2964-AC55-11E385A5CCD8}"/>
          </ac:spMkLst>
        </pc:spChg>
        <pc:spChg chg="mod">
          <ac:chgData name="Daniel Roth" userId="02261a5d-b764-49c2-b6b6-041bd43f80dd" providerId="ADAL" clId="{70056BB6-6F26-4751-9DAD-BED46CDF36E3}" dt="2022-11-01T22:26:06.279" v="776"/>
          <ac:spMkLst>
            <pc:docMk/>
            <pc:sldMk cId="2439947675" sldId="2147469929"/>
            <ac:spMk id="44" creationId="{EC39B3A0-4ED4-03E6-394E-E4BADCB5FC13}"/>
          </ac:spMkLst>
        </pc:spChg>
        <pc:spChg chg="mod">
          <ac:chgData name="Daniel Roth" userId="02261a5d-b764-49c2-b6b6-041bd43f80dd" providerId="ADAL" clId="{70056BB6-6F26-4751-9DAD-BED46CDF36E3}" dt="2022-11-01T22:26:06.279" v="776"/>
          <ac:spMkLst>
            <pc:docMk/>
            <pc:sldMk cId="2439947675" sldId="2147469929"/>
            <ac:spMk id="45" creationId="{18BA1164-5CB6-AC2C-1355-2B2DCF509F94}"/>
          </ac:spMkLst>
        </pc:spChg>
        <pc:spChg chg="mod">
          <ac:chgData name="Daniel Roth" userId="02261a5d-b764-49c2-b6b6-041bd43f80dd" providerId="ADAL" clId="{70056BB6-6F26-4751-9DAD-BED46CDF36E3}" dt="2022-11-01T22:26:06.279" v="776"/>
          <ac:spMkLst>
            <pc:docMk/>
            <pc:sldMk cId="2439947675" sldId="2147469929"/>
            <ac:spMk id="46" creationId="{53AF338A-47F9-F6A2-5995-79CDB71EF8DE}"/>
          </ac:spMkLst>
        </pc:spChg>
        <pc:spChg chg="mod">
          <ac:chgData name="Daniel Roth" userId="02261a5d-b764-49c2-b6b6-041bd43f80dd" providerId="ADAL" clId="{70056BB6-6F26-4751-9DAD-BED46CDF36E3}" dt="2022-11-01T22:26:06.279" v="776"/>
          <ac:spMkLst>
            <pc:docMk/>
            <pc:sldMk cId="2439947675" sldId="2147469929"/>
            <ac:spMk id="47" creationId="{BFEDB6D8-0EE1-836E-AC1D-C235C437BC92}"/>
          </ac:spMkLst>
        </pc:spChg>
        <pc:spChg chg="mod">
          <ac:chgData name="Daniel Roth" userId="02261a5d-b764-49c2-b6b6-041bd43f80dd" providerId="ADAL" clId="{70056BB6-6F26-4751-9DAD-BED46CDF36E3}" dt="2022-11-01T22:26:06.279" v="776"/>
          <ac:spMkLst>
            <pc:docMk/>
            <pc:sldMk cId="2439947675" sldId="2147469929"/>
            <ac:spMk id="48" creationId="{02143B4E-61B6-D467-EFC4-44DB94DAA64F}"/>
          </ac:spMkLst>
        </pc:spChg>
        <pc:spChg chg="mod">
          <ac:chgData name="Daniel Roth" userId="02261a5d-b764-49c2-b6b6-041bd43f80dd" providerId="ADAL" clId="{70056BB6-6F26-4751-9DAD-BED46CDF36E3}" dt="2022-11-01T22:26:06.279" v="776"/>
          <ac:spMkLst>
            <pc:docMk/>
            <pc:sldMk cId="2439947675" sldId="2147469929"/>
            <ac:spMk id="49" creationId="{D07F8F2D-A0D4-428A-39C9-AC4AFBEFB54C}"/>
          </ac:spMkLst>
        </pc:spChg>
        <pc:spChg chg="mod">
          <ac:chgData name="Daniel Roth" userId="02261a5d-b764-49c2-b6b6-041bd43f80dd" providerId="ADAL" clId="{70056BB6-6F26-4751-9DAD-BED46CDF36E3}" dt="2022-11-01T22:26:06.279" v="776"/>
          <ac:spMkLst>
            <pc:docMk/>
            <pc:sldMk cId="2439947675" sldId="2147469929"/>
            <ac:spMk id="50" creationId="{84C07FEB-F93E-9DC1-3EA6-16BD09D8C355}"/>
          </ac:spMkLst>
        </pc:spChg>
        <pc:spChg chg="mod">
          <ac:chgData name="Daniel Roth" userId="02261a5d-b764-49c2-b6b6-041bd43f80dd" providerId="ADAL" clId="{70056BB6-6F26-4751-9DAD-BED46CDF36E3}" dt="2022-11-01T22:26:06.279" v="776"/>
          <ac:spMkLst>
            <pc:docMk/>
            <pc:sldMk cId="2439947675" sldId="2147469929"/>
            <ac:spMk id="51" creationId="{20F48C93-C6F9-CE69-2B7B-9B901ED0F246}"/>
          </ac:spMkLst>
        </pc:spChg>
        <pc:spChg chg="mod">
          <ac:chgData name="Daniel Roth" userId="02261a5d-b764-49c2-b6b6-041bd43f80dd" providerId="ADAL" clId="{70056BB6-6F26-4751-9DAD-BED46CDF36E3}" dt="2022-11-01T22:26:06.279" v="776"/>
          <ac:spMkLst>
            <pc:docMk/>
            <pc:sldMk cId="2439947675" sldId="2147469929"/>
            <ac:spMk id="52" creationId="{B9B6AA5D-D968-6A1B-1092-9F5BA0E3559B}"/>
          </ac:spMkLst>
        </pc:spChg>
        <pc:spChg chg="mod">
          <ac:chgData name="Daniel Roth" userId="02261a5d-b764-49c2-b6b6-041bd43f80dd" providerId="ADAL" clId="{70056BB6-6F26-4751-9DAD-BED46CDF36E3}" dt="2022-11-01T22:26:06.279" v="776"/>
          <ac:spMkLst>
            <pc:docMk/>
            <pc:sldMk cId="2439947675" sldId="2147469929"/>
            <ac:spMk id="53" creationId="{37927D24-AB4C-6827-7173-96180C081459}"/>
          </ac:spMkLst>
        </pc:spChg>
        <pc:spChg chg="mod">
          <ac:chgData name="Daniel Roth" userId="02261a5d-b764-49c2-b6b6-041bd43f80dd" providerId="ADAL" clId="{70056BB6-6F26-4751-9DAD-BED46CDF36E3}" dt="2022-11-01T22:26:06.279" v="776"/>
          <ac:spMkLst>
            <pc:docMk/>
            <pc:sldMk cId="2439947675" sldId="2147469929"/>
            <ac:spMk id="54" creationId="{7CF67832-6223-E3CC-5612-523704581EA6}"/>
          </ac:spMkLst>
        </pc:spChg>
        <pc:spChg chg="mod">
          <ac:chgData name="Daniel Roth" userId="02261a5d-b764-49c2-b6b6-041bd43f80dd" providerId="ADAL" clId="{70056BB6-6F26-4751-9DAD-BED46CDF36E3}" dt="2022-11-01T22:26:06.279" v="776"/>
          <ac:spMkLst>
            <pc:docMk/>
            <pc:sldMk cId="2439947675" sldId="2147469929"/>
            <ac:spMk id="55" creationId="{5CB1A080-0600-086C-C65B-DD05B3868906}"/>
          </ac:spMkLst>
        </pc:spChg>
        <pc:spChg chg="mod">
          <ac:chgData name="Daniel Roth" userId="02261a5d-b764-49c2-b6b6-041bd43f80dd" providerId="ADAL" clId="{70056BB6-6F26-4751-9DAD-BED46CDF36E3}" dt="2022-11-01T22:26:06.279" v="776"/>
          <ac:spMkLst>
            <pc:docMk/>
            <pc:sldMk cId="2439947675" sldId="2147469929"/>
            <ac:spMk id="56" creationId="{9D18CC2B-F07B-5E9F-55CC-E978655F877F}"/>
          </ac:spMkLst>
        </pc:spChg>
        <pc:spChg chg="mod">
          <ac:chgData name="Daniel Roth" userId="02261a5d-b764-49c2-b6b6-041bd43f80dd" providerId="ADAL" clId="{70056BB6-6F26-4751-9DAD-BED46CDF36E3}" dt="2022-11-01T22:26:06.279" v="776"/>
          <ac:spMkLst>
            <pc:docMk/>
            <pc:sldMk cId="2439947675" sldId="2147469929"/>
            <ac:spMk id="57" creationId="{2D31A712-6E3D-74DB-A9A3-02AE091AA5C4}"/>
          </ac:spMkLst>
        </pc:spChg>
        <pc:spChg chg="mod">
          <ac:chgData name="Daniel Roth" userId="02261a5d-b764-49c2-b6b6-041bd43f80dd" providerId="ADAL" clId="{70056BB6-6F26-4751-9DAD-BED46CDF36E3}" dt="2022-11-01T22:26:06.279" v="776"/>
          <ac:spMkLst>
            <pc:docMk/>
            <pc:sldMk cId="2439947675" sldId="2147469929"/>
            <ac:spMk id="58" creationId="{E466959A-BFA2-1A20-8A25-66D795BD033E}"/>
          </ac:spMkLst>
        </pc:spChg>
        <pc:spChg chg="mod">
          <ac:chgData name="Daniel Roth" userId="02261a5d-b764-49c2-b6b6-041bd43f80dd" providerId="ADAL" clId="{70056BB6-6F26-4751-9DAD-BED46CDF36E3}" dt="2022-11-01T22:26:06.279" v="776"/>
          <ac:spMkLst>
            <pc:docMk/>
            <pc:sldMk cId="2439947675" sldId="2147469929"/>
            <ac:spMk id="59" creationId="{9F5E0E62-EEE6-79EB-3E8A-D13FC3990F35}"/>
          </ac:spMkLst>
        </pc:spChg>
        <pc:spChg chg="mod">
          <ac:chgData name="Daniel Roth" userId="02261a5d-b764-49c2-b6b6-041bd43f80dd" providerId="ADAL" clId="{70056BB6-6F26-4751-9DAD-BED46CDF36E3}" dt="2022-11-01T22:26:06.279" v="776"/>
          <ac:spMkLst>
            <pc:docMk/>
            <pc:sldMk cId="2439947675" sldId="2147469929"/>
            <ac:spMk id="60" creationId="{404A2F28-69ED-A06C-98C8-524202047106}"/>
          </ac:spMkLst>
        </pc:spChg>
        <pc:spChg chg="mod">
          <ac:chgData name="Daniel Roth" userId="02261a5d-b764-49c2-b6b6-041bd43f80dd" providerId="ADAL" clId="{70056BB6-6F26-4751-9DAD-BED46CDF36E3}" dt="2022-11-01T22:26:06.279" v="776"/>
          <ac:spMkLst>
            <pc:docMk/>
            <pc:sldMk cId="2439947675" sldId="2147469929"/>
            <ac:spMk id="61" creationId="{9BCAE83C-D065-2292-4AF3-C4118B970A4C}"/>
          </ac:spMkLst>
        </pc:spChg>
        <pc:spChg chg="mod">
          <ac:chgData name="Daniel Roth" userId="02261a5d-b764-49c2-b6b6-041bd43f80dd" providerId="ADAL" clId="{70056BB6-6F26-4751-9DAD-BED46CDF36E3}" dt="2022-11-01T22:26:06.279" v="776"/>
          <ac:spMkLst>
            <pc:docMk/>
            <pc:sldMk cId="2439947675" sldId="2147469929"/>
            <ac:spMk id="62" creationId="{E9029CA1-AFD1-34D4-4B5A-B3D7C829A914}"/>
          </ac:spMkLst>
        </pc:spChg>
        <pc:spChg chg="mod">
          <ac:chgData name="Daniel Roth" userId="02261a5d-b764-49c2-b6b6-041bd43f80dd" providerId="ADAL" clId="{70056BB6-6F26-4751-9DAD-BED46CDF36E3}" dt="2022-11-01T22:26:06.279" v="776"/>
          <ac:spMkLst>
            <pc:docMk/>
            <pc:sldMk cId="2439947675" sldId="2147469929"/>
            <ac:spMk id="63" creationId="{FF2E8426-8CFC-9FEB-1A7B-A283E6A6C1CE}"/>
          </ac:spMkLst>
        </pc:spChg>
        <pc:spChg chg="mod">
          <ac:chgData name="Daniel Roth" userId="02261a5d-b764-49c2-b6b6-041bd43f80dd" providerId="ADAL" clId="{70056BB6-6F26-4751-9DAD-BED46CDF36E3}" dt="2022-11-01T22:26:06.279" v="776"/>
          <ac:spMkLst>
            <pc:docMk/>
            <pc:sldMk cId="2439947675" sldId="2147469929"/>
            <ac:spMk id="64" creationId="{3558423B-4F59-AE4F-6A1D-4E594AACB2FC}"/>
          </ac:spMkLst>
        </pc:spChg>
        <pc:spChg chg="mod">
          <ac:chgData name="Daniel Roth" userId="02261a5d-b764-49c2-b6b6-041bd43f80dd" providerId="ADAL" clId="{70056BB6-6F26-4751-9DAD-BED46CDF36E3}" dt="2022-11-01T22:26:06.279" v="776"/>
          <ac:spMkLst>
            <pc:docMk/>
            <pc:sldMk cId="2439947675" sldId="2147469929"/>
            <ac:spMk id="65" creationId="{309779DB-0FBF-F78F-2038-267E58CEC38D}"/>
          </ac:spMkLst>
        </pc:spChg>
        <pc:spChg chg="mod">
          <ac:chgData name="Daniel Roth" userId="02261a5d-b764-49c2-b6b6-041bd43f80dd" providerId="ADAL" clId="{70056BB6-6F26-4751-9DAD-BED46CDF36E3}" dt="2022-11-01T22:26:06.279" v="776"/>
          <ac:spMkLst>
            <pc:docMk/>
            <pc:sldMk cId="2439947675" sldId="2147469929"/>
            <ac:spMk id="66" creationId="{49DE5456-7C1C-358A-E64B-5A121C61AAEC}"/>
          </ac:spMkLst>
        </pc:spChg>
        <pc:spChg chg="mod">
          <ac:chgData name="Daniel Roth" userId="02261a5d-b764-49c2-b6b6-041bd43f80dd" providerId="ADAL" clId="{70056BB6-6F26-4751-9DAD-BED46CDF36E3}" dt="2022-11-01T22:26:06.279" v="776"/>
          <ac:spMkLst>
            <pc:docMk/>
            <pc:sldMk cId="2439947675" sldId="2147469929"/>
            <ac:spMk id="67" creationId="{4D1CEEAC-D1A4-2B12-0EE1-5B2D3872E958}"/>
          </ac:spMkLst>
        </pc:spChg>
        <pc:spChg chg="mod">
          <ac:chgData name="Daniel Roth" userId="02261a5d-b764-49c2-b6b6-041bd43f80dd" providerId="ADAL" clId="{70056BB6-6F26-4751-9DAD-BED46CDF36E3}" dt="2022-11-01T22:26:06.279" v="776"/>
          <ac:spMkLst>
            <pc:docMk/>
            <pc:sldMk cId="2439947675" sldId="2147469929"/>
            <ac:spMk id="68" creationId="{84F518CB-5F49-1DC9-8F35-1F5635D5A32A}"/>
          </ac:spMkLst>
        </pc:spChg>
        <pc:spChg chg="mod">
          <ac:chgData name="Daniel Roth" userId="02261a5d-b764-49c2-b6b6-041bd43f80dd" providerId="ADAL" clId="{70056BB6-6F26-4751-9DAD-BED46CDF36E3}" dt="2022-11-01T22:26:06.279" v="776"/>
          <ac:spMkLst>
            <pc:docMk/>
            <pc:sldMk cId="2439947675" sldId="2147469929"/>
            <ac:spMk id="69" creationId="{DDF9C2A0-5983-EBEA-2B82-4E696860DDF8}"/>
          </ac:spMkLst>
        </pc:spChg>
        <pc:spChg chg="mod">
          <ac:chgData name="Daniel Roth" userId="02261a5d-b764-49c2-b6b6-041bd43f80dd" providerId="ADAL" clId="{70056BB6-6F26-4751-9DAD-BED46CDF36E3}" dt="2022-11-01T22:26:06.279" v="776"/>
          <ac:spMkLst>
            <pc:docMk/>
            <pc:sldMk cId="2439947675" sldId="2147469929"/>
            <ac:spMk id="70" creationId="{DC9DD5B1-9A81-94E7-3DCC-BE159954301A}"/>
          </ac:spMkLst>
        </pc:spChg>
        <pc:spChg chg="mod">
          <ac:chgData name="Daniel Roth" userId="02261a5d-b764-49c2-b6b6-041bd43f80dd" providerId="ADAL" clId="{70056BB6-6F26-4751-9DAD-BED46CDF36E3}" dt="2022-11-01T22:26:06.279" v="776"/>
          <ac:spMkLst>
            <pc:docMk/>
            <pc:sldMk cId="2439947675" sldId="2147469929"/>
            <ac:spMk id="71" creationId="{2214792B-37FA-E0A5-337A-2FC317ECB66F}"/>
          </ac:spMkLst>
        </pc:spChg>
        <pc:spChg chg="mod">
          <ac:chgData name="Daniel Roth" userId="02261a5d-b764-49c2-b6b6-041bd43f80dd" providerId="ADAL" clId="{70056BB6-6F26-4751-9DAD-BED46CDF36E3}" dt="2022-11-01T22:26:06.279" v="776"/>
          <ac:spMkLst>
            <pc:docMk/>
            <pc:sldMk cId="2439947675" sldId="2147469929"/>
            <ac:spMk id="72" creationId="{4E10A01C-DB85-F908-7657-4EB6FF1FA11D}"/>
          </ac:spMkLst>
        </pc:spChg>
        <pc:spChg chg="mod">
          <ac:chgData name="Daniel Roth" userId="02261a5d-b764-49c2-b6b6-041bd43f80dd" providerId="ADAL" clId="{70056BB6-6F26-4751-9DAD-BED46CDF36E3}" dt="2022-11-01T22:26:06.279" v="776"/>
          <ac:spMkLst>
            <pc:docMk/>
            <pc:sldMk cId="2439947675" sldId="2147469929"/>
            <ac:spMk id="76" creationId="{F90CE14A-58B6-9409-42DD-232EA38361B1}"/>
          </ac:spMkLst>
        </pc:spChg>
        <pc:spChg chg="mod">
          <ac:chgData name="Daniel Roth" userId="02261a5d-b764-49c2-b6b6-041bd43f80dd" providerId="ADAL" clId="{70056BB6-6F26-4751-9DAD-BED46CDF36E3}" dt="2022-11-01T22:26:06.279" v="776"/>
          <ac:spMkLst>
            <pc:docMk/>
            <pc:sldMk cId="2439947675" sldId="2147469929"/>
            <ac:spMk id="77" creationId="{AD3506B7-5EFF-D593-A443-80A869AE1C16}"/>
          </ac:spMkLst>
        </pc:spChg>
        <pc:spChg chg="mod">
          <ac:chgData name="Daniel Roth" userId="02261a5d-b764-49c2-b6b6-041bd43f80dd" providerId="ADAL" clId="{70056BB6-6F26-4751-9DAD-BED46CDF36E3}" dt="2022-11-01T22:26:06.279" v="776"/>
          <ac:spMkLst>
            <pc:docMk/>
            <pc:sldMk cId="2439947675" sldId="2147469929"/>
            <ac:spMk id="78" creationId="{81332807-34D8-18F1-7CE9-FC8A5085DEA6}"/>
          </ac:spMkLst>
        </pc:spChg>
        <pc:spChg chg="mod">
          <ac:chgData name="Daniel Roth" userId="02261a5d-b764-49c2-b6b6-041bd43f80dd" providerId="ADAL" clId="{70056BB6-6F26-4751-9DAD-BED46CDF36E3}" dt="2022-11-01T22:26:06.279" v="776"/>
          <ac:spMkLst>
            <pc:docMk/>
            <pc:sldMk cId="2439947675" sldId="2147469929"/>
            <ac:spMk id="79" creationId="{5FA7877A-C72A-085F-E36A-23E2BBCE8300}"/>
          </ac:spMkLst>
        </pc:spChg>
        <pc:spChg chg="mod">
          <ac:chgData name="Daniel Roth" userId="02261a5d-b764-49c2-b6b6-041bd43f80dd" providerId="ADAL" clId="{70056BB6-6F26-4751-9DAD-BED46CDF36E3}" dt="2022-11-01T22:26:06.279" v="776"/>
          <ac:spMkLst>
            <pc:docMk/>
            <pc:sldMk cId="2439947675" sldId="2147469929"/>
            <ac:spMk id="80" creationId="{CD3A4869-FF2E-0FDD-ACE6-F3AF9D87C88E}"/>
          </ac:spMkLst>
        </pc:spChg>
        <pc:spChg chg="mod">
          <ac:chgData name="Daniel Roth" userId="02261a5d-b764-49c2-b6b6-041bd43f80dd" providerId="ADAL" clId="{70056BB6-6F26-4751-9DAD-BED46CDF36E3}" dt="2022-11-01T22:26:06.279" v="776"/>
          <ac:spMkLst>
            <pc:docMk/>
            <pc:sldMk cId="2439947675" sldId="2147469929"/>
            <ac:spMk id="81" creationId="{53518AFA-8F8B-2CA4-5AA9-F33A3129C8CD}"/>
          </ac:spMkLst>
        </pc:spChg>
        <pc:spChg chg="mod">
          <ac:chgData name="Daniel Roth" userId="02261a5d-b764-49c2-b6b6-041bd43f80dd" providerId="ADAL" clId="{70056BB6-6F26-4751-9DAD-BED46CDF36E3}" dt="2022-11-01T22:26:06.279" v="776"/>
          <ac:spMkLst>
            <pc:docMk/>
            <pc:sldMk cId="2439947675" sldId="2147469929"/>
            <ac:spMk id="82" creationId="{047E25FD-671C-F538-1FDB-073C940BA9F2}"/>
          </ac:spMkLst>
        </pc:spChg>
        <pc:spChg chg="mod">
          <ac:chgData name="Daniel Roth" userId="02261a5d-b764-49c2-b6b6-041bd43f80dd" providerId="ADAL" clId="{70056BB6-6F26-4751-9DAD-BED46CDF36E3}" dt="2022-11-01T22:26:06.279" v="776"/>
          <ac:spMkLst>
            <pc:docMk/>
            <pc:sldMk cId="2439947675" sldId="2147469929"/>
            <ac:spMk id="83" creationId="{02138022-7CDC-5D5F-E22C-D97D72955FE3}"/>
          </ac:spMkLst>
        </pc:spChg>
        <pc:spChg chg="mod">
          <ac:chgData name="Daniel Roth" userId="02261a5d-b764-49c2-b6b6-041bd43f80dd" providerId="ADAL" clId="{70056BB6-6F26-4751-9DAD-BED46CDF36E3}" dt="2022-11-01T22:26:06.279" v="776"/>
          <ac:spMkLst>
            <pc:docMk/>
            <pc:sldMk cId="2439947675" sldId="2147469929"/>
            <ac:spMk id="84" creationId="{3F288910-547F-9094-28DD-8401A876B9ED}"/>
          </ac:spMkLst>
        </pc:spChg>
        <pc:spChg chg="mod">
          <ac:chgData name="Daniel Roth" userId="02261a5d-b764-49c2-b6b6-041bd43f80dd" providerId="ADAL" clId="{70056BB6-6F26-4751-9DAD-BED46CDF36E3}" dt="2022-11-01T22:26:06.279" v="776"/>
          <ac:spMkLst>
            <pc:docMk/>
            <pc:sldMk cId="2439947675" sldId="2147469929"/>
            <ac:spMk id="85" creationId="{2423870F-510E-4745-F308-1D5B84CECA44}"/>
          </ac:spMkLst>
        </pc:spChg>
        <pc:spChg chg="mod">
          <ac:chgData name="Daniel Roth" userId="02261a5d-b764-49c2-b6b6-041bd43f80dd" providerId="ADAL" clId="{70056BB6-6F26-4751-9DAD-BED46CDF36E3}" dt="2022-11-01T22:26:06.279" v="776"/>
          <ac:spMkLst>
            <pc:docMk/>
            <pc:sldMk cId="2439947675" sldId="2147469929"/>
            <ac:spMk id="86" creationId="{4635922C-3902-CC70-63B9-8AABBA03E42E}"/>
          </ac:spMkLst>
        </pc:spChg>
        <pc:spChg chg="mod">
          <ac:chgData name="Daniel Roth" userId="02261a5d-b764-49c2-b6b6-041bd43f80dd" providerId="ADAL" clId="{70056BB6-6F26-4751-9DAD-BED46CDF36E3}" dt="2022-11-01T22:26:06.279" v="776"/>
          <ac:spMkLst>
            <pc:docMk/>
            <pc:sldMk cId="2439947675" sldId="2147469929"/>
            <ac:spMk id="87" creationId="{24B3BE91-813E-B9FF-804C-025152F68B62}"/>
          </ac:spMkLst>
        </pc:spChg>
        <pc:spChg chg="mod">
          <ac:chgData name="Daniel Roth" userId="02261a5d-b764-49c2-b6b6-041bd43f80dd" providerId="ADAL" clId="{70056BB6-6F26-4751-9DAD-BED46CDF36E3}" dt="2022-11-01T22:26:06.279" v="776"/>
          <ac:spMkLst>
            <pc:docMk/>
            <pc:sldMk cId="2439947675" sldId="2147469929"/>
            <ac:spMk id="88" creationId="{57EE0DA5-E667-1C96-FFD7-9C84840DB364}"/>
          </ac:spMkLst>
        </pc:spChg>
        <pc:spChg chg="mod">
          <ac:chgData name="Daniel Roth" userId="02261a5d-b764-49c2-b6b6-041bd43f80dd" providerId="ADAL" clId="{70056BB6-6F26-4751-9DAD-BED46CDF36E3}" dt="2022-11-01T22:26:06.279" v="776"/>
          <ac:spMkLst>
            <pc:docMk/>
            <pc:sldMk cId="2439947675" sldId="2147469929"/>
            <ac:spMk id="89" creationId="{53596DFF-767B-A787-DF19-29FB80A940CE}"/>
          </ac:spMkLst>
        </pc:spChg>
        <pc:spChg chg="mod">
          <ac:chgData name="Daniel Roth" userId="02261a5d-b764-49c2-b6b6-041bd43f80dd" providerId="ADAL" clId="{70056BB6-6F26-4751-9DAD-BED46CDF36E3}" dt="2022-11-01T22:26:06.279" v="776"/>
          <ac:spMkLst>
            <pc:docMk/>
            <pc:sldMk cId="2439947675" sldId="2147469929"/>
            <ac:spMk id="90" creationId="{FCF6E0CD-BBF2-CFD1-712C-00CF811FC07B}"/>
          </ac:spMkLst>
        </pc:spChg>
        <pc:spChg chg="mod">
          <ac:chgData name="Daniel Roth" userId="02261a5d-b764-49c2-b6b6-041bd43f80dd" providerId="ADAL" clId="{70056BB6-6F26-4751-9DAD-BED46CDF36E3}" dt="2022-11-01T22:26:06.279" v="776"/>
          <ac:spMkLst>
            <pc:docMk/>
            <pc:sldMk cId="2439947675" sldId="2147469929"/>
            <ac:spMk id="91" creationId="{77AA0075-4EFD-3014-3581-DDDEE8BA247B}"/>
          </ac:spMkLst>
        </pc:spChg>
        <pc:spChg chg="mod">
          <ac:chgData name="Daniel Roth" userId="02261a5d-b764-49c2-b6b6-041bd43f80dd" providerId="ADAL" clId="{70056BB6-6F26-4751-9DAD-BED46CDF36E3}" dt="2022-11-01T22:26:06.279" v="776"/>
          <ac:spMkLst>
            <pc:docMk/>
            <pc:sldMk cId="2439947675" sldId="2147469929"/>
            <ac:spMk id="92" creationId="{C997B444-D22A-46AE-FADD-58BD74C04738}"/>
          </ac:spMkLst>
        </pc:spChg>
        <pc:spChg chg="mod">
          <ac:chgData name="Daniel Roth" userId="02261a5d-b764-49c2-b6b6-041bd43f80dd" providerId="ADAL" clId="{70056BB6-6F26-4751-9DAD-BED46CDF36E3}" dt="2022-11-01T22:26:06.279" v="776"/>
          <ac:spMkLst>
            <pc:docMk/>
            <pc:sldMk cId="2439947675" sldId="2147469929"/>
            <ac:spMk id="93" creationId="{5DA8203F-69F6-858D-D448-13E9F1853AE9}"/>
          </ac:spMkLst>
        </pc:spChg>
        <pc:spChg chg="mod">
          <ac:chgData name="Daniel Roth" userId="02261a5d-b764-49c2-b6b6-041bd43f80dd" providerId="ADAL" clId="{70056BB6-6F26-4751-9DAD-BED46CDF36E3}" dt="2022-11-01T22:26:06.279" v="776"/>
          <ac:spMkLst>
            <pc:docMk/>
            <pc:sldMk cId="2439947675" sldId="2147469929"/>
            <ac:spMk id="94" creationId="{942E8AC0-C338-F1B6-486A-87719ACDC09B}"/>
          </ac:spMkLst>
        </pc:spChg>
        <pc:spChg chg="mod">
          <ac:chgData name="Daniel Roth" userId="02261a5d-b764-49c2-b6b6-041bd43f80dd" providerId="ADAL" clId="{70056BB6-6F26-4751-9DAD-BED46CDF36E3}" dt="2022-11-01T22:26:06.279" v="776"/>
          <ac:spMkLst>
            <pc:docMk/>
            <pc:sldMk cId="2439947675" sldId="2147469929"/>
            <ac:spMk id="95" creationId="{6906EACC-2558-B8CC-F1B9-FF060DBDF57D}"/>
          </ac:spMkLst>
        </pc:spChg>
        <pc:spChg chg="mod">
          <ac:chgData name="Daniel Roth" userId="02261a5d-b764-49c2-b6b6-041bd43f80dd" providerId="ADAL" clId="{70056BB6-6F26-4751-9DAD-BED46CDF36E3}" dt="2022-11-01T22:26:06.279" v="776"/>
          <ac:spMkLst>
            <pc:docMk/>
            <pc:sldMk cId="2439947675" sldId="2147469929"/>
            <ac:spMk id="96" creationId="{E36A0CCA-7025-A670-E215-4D8177C0E9E5}"/>
          </ac:spMkLst>
        </pc:spChg>
        <pc:spChg chg="mod">
          <ac:chgData name="Daniel Roth" userId="02261a5d-b764-49c2-b6b6-041bd43f80dd" providerId="ADAL" clId="{70056BB6-6F26-4751-9DAD-BED46CDF36E3}" dt="2022-11-01T22:26:06.279" v="776"/>
          <ac:spMkLst>
            <pc:docMk/>
            <pc:sldMk cId="2439947675" sldId="2147469929"/>
            <ac:spMk id="97" creationId="{7017DD79-7B3B-BCCF-5965-3649E0626A4F}"/>
          </ac:spMkLst>
        </pc:spChg>
        <pc:spChg chg="mod">
          <ac:chgData name="Daniel Roth" userId="02261a5d-b764-49c2-b6b6-041bd43f80dd" providerId="ADAL" clId="{70056BB6-6F26-4751-9DAD-BED46CDF36E3}" dt="2022-11-01T22:26:09.469" v="778"/>
          <ac:spMkLst>
            <pc:docMk/>
            <pc:sldMk cId="2439947675" sldId="2147469929"/>
            <ac:spMk id="101" creationId="{B520AF38-26F2-2421-9258-955A87E0807B}"/>
          </ac:spMkLst>
        </pc:spChg>
        <pc:spChg chg="mod">
          <ac:chgData name="Daniel Roth" userId="02261a5d-b764-49c2-b6b6-041bd43f80dd" providerId="ADAL" clId="{70056BB6-6F26-4751-9DAD-BED46CDF36E3}" dt="2022-11-01T22:26:09.469" v="778"/>
          <ac:spMkLst>
            <pc:docMk/>
            <pc:sldMk cId="2439947675" sldId="2147469929"/>
            <ac:spMk id="102" creationId="{2EEE16D9-8DC2-BDE7-B0ED-C14BD98EBBBB}"/>
          </ac:spMkLst>
        </pc:spChg>
        <pc:spChg chg="mod">
          <ac:chgData name="Daniel Roth" userId="02261a5d-b764-49c2-b6b6-041bd43f80dd" providerId="ADAL" clId="{70056BB6-6F26-4751-9DAD-BED46CDF36E3}" dt="2022-11-01T22:26:09.469" v="778"/>
          <ac:spMkLst>
            <pc:docMk/>
            <pc:sldMk cId="2439947675" sldId="2147469929"/>
            <ac:spMk id="103" creationId="{11E3CAD5-D5E0-5BBB-6E81-BBB846163776}"/>
          </ac:spMkLst>
        </pc:spChg>
        <pc:spChg chg="mod">
          <ac:chgData name="Daniel Roth" userId="02261a5d-b764-49c2-b6b6-041bd43f80dd" providerId="ADAL" clId="{70056BB6-6F26-4751-9DAD-BED46CDF36E3}" dt="2022-11-01T22:26:09.469" v="778"/>
          <ac:spMkLst>
            <pc:docMk/>
            <pc:sldMk cId="2439947675" sldId="2147469929"/>
            <ac:spMk id="104" creationId="{8E54A7A9-85DD-50B6-8E6F-FD31CA72F2CB}"/>
          </ac:spMkLst>
        </pc:spChg>
        <pc:spChg chg="mod">
          <ac:chgData name="Daniel Roth" userId="02261a5d-b764-49c2-b6b6-041bd43f80dd" providerId="ADAL" clId="{70056BB6-6F26-4751-9DAD-BED46CDF36E3}" dt="2022-11-01T22:26:09.469" v="778"/>
          <ac:spMkLst>
            <pc:docMk/>
            <pc:sldMk cId="2439947675" sldId="2147469929"/>
            <ac:spMk id="105" creationId="{C3C623C7-73E1-BBB5-9E57-95A40C42AC21}"/>
          </ac:spMkLst>
        </pc:spChg>
        <pc:spChg chg="mod">
          <ac:chgData name="Daniel Roth" userId="02261a5d-b764-49c2-b6b6-041bd43f80dd" providerId="ADAL" clId="{70056BB6-6F26-4751-9DAD-BED46CDF36E3}" dt="2022-11-01T22:26:09.469" v="778"/>
          <ac:spMkLst>
            <pc:docMk/>
            <pc:sldMk cId="2439947675" sldId="2147469929"/>
            <ac:spMk id="106" creationId="{B4F308FD-E0A5-5663-24FD-504796BDA481}"/>
          </ac:spMkLst>
        </pc:spChg>
        <pc:spChg chg="mod">
          <ac:chgData name="Daniel Roth" userId="02261a5d-b764-49c2-b6b6-041bd43f80dd" providerId="ADAL" clId="{70056BB6-6F26-4751-9DAD-BED46CDF36E3}" dt="2022-11-01T22:26:09.469" v="778"/>
          <ac:spMkLst>
            <pc:docMk/>
            <pc:sldMk cId="2439947675" sldId="2147469929"/>
            <ac:spMk id="107" creationId="{1083C606-378C-9377-DFE8-8206D6ADC63D}"/>
          </ac:spMkLst>
        </pc:spChg>
        <pc:spChg chg="mod">
          <ac:chgData name="Daniel Roth" userId="02261a5d-b764-49c2-b6b6-041bd43f80dd" providerId="ADAL" clId="{70056BB6-6F26-4751-9DAD-BED46CDF36E3}" dt="2022-11-01T22:26:09.469" v="778"/>
          <ac:spMkLst>
            <pc:docMk/>
            <pc:sldMk cId="2439947675" sldId="2147469929"/>
            <ac:spMk id="108" creationId="{E5C30E34-1C6D-6737-A91E-3728705EBA68}"/>
          </ac:spMkLst>
        </pc:spChg>
        <pc:spChg chg="mod">
          <ac:chgData name="Daniel Roth" userId="02261a5d-b764-49c2-b6b6-041bd43f80dd" providerId="ADAL" clId="{70056BB6-6F26-4751-9DAD-BED46CDF36E3}" dt="2022-11-01T22:26:09.469" v="778"/>
          <ac:spMkLst>
            <pc:docMk/>
            <pc:sldMk cId="2439947675" sldId="2147469929"/>
            <ac:spMk id="109" creationId="{04FBDCB8-F7DE-C1B8-E74D-5DAACBF342EB}"/>
          </ac:spMkLst>
        </pc:spChg>
        <pc:spChg chg="mod">
          <ac:chgData name="Daniel Roth" userId="02261a5d-b764-49c2-b6b6-041bd43f80dd" providerId="ADAL" clId="{70056BB6-6F26-4751-9DAD-BED46CDF36E3}" dt="2022-11-01T22:26:09.469" v="778"/>
          <ac:spMkLst>
            <pc:docMk/>
            <pc:sldMk cId="2439947675" sldId="2147469929"/>
            <ac:spMk id="110" creationId="{F198DD57-9FFF-8545-D095-2BE62ED2F688}"/>
          </ac:spMkLst>
        </pc:spChg>
        <pc:spChg chg="mod">
          <ac:chgData name="Daniel Roth" userId="02261a5d-b764-49c2-b6b6-041bd43f80dd" providerId="ADAL" clId="{70056BB6-6F26-4751-9DAD-BED46CDF36E3}" dt="2022-11-01T22:26:09.469" v="778"/>
          <ac:spMkLst>
            <pc:docMk/>
            <pc:sldMk cId="2439947675" sldId="2147469929"/>
            <ac:spMk id="111" creationId="{0EDB2897-4570-CF9B-8CFE-655EB0AD51EF}"/>
          </ac:spMkLst>
        </pc:spChg>
        <pc:spChg chg="mod">
          <ac:chgData name="Daniel Roth" userId="02261a5d-b764-49c2-b6b6-041bd43f80dd" providerId="ADAL" clId="{70056BB6-6F26-4751-9DAD-BED46CDF36E3}" dt="2022-11-01T22:26:09.469" v="778"/>
          <ac:spMkLst>
            <pc:docMk/>
            <pc:sldMk cId="2439947675" sldId="2147469929"/>
            <ac:spMk id="116" creationId="{25281408-C7D9-DAF9-B6BB-633338116E83}"/>
          </ac:spMkLst>
        </pc:spChg>
        <pc:spChg chg="mod">
          <ac:chgData name="Daniel Roth" userId="02261a5d-b764-49c2-b6b6-041bd43f80dd" providerId="ADAL" clId="{70056BB6-6F26-4751-9DAD-BED46CDF36E3}" dt="2022-11-01T22:26:09.469" v="778"/>
          <ac:spMkLst>
            <pc:docMk/>
            <pc:sldMk cId="2439947675" sldId="2147469929"/>
            <ac:spMk id="117" creationId="{526C4436-724B-F641-FE2A-15A5425DA86F}"/>
          </ac:spMkLst>
        </pc:spChg>
        <pc:spChg chg="mod">
          <ac:chgData name="Daniel Roth" userId="02261a5d-b764-49c2-b6b6-041bd43f80dd" providerId="ADAL" clId="{70056BB6-6F26-4751-9DAD-BED46CDF36E3}" dt="2022-11-01T22:26:09.469" v="778"/>
          <ac:spMkLst>
            <pc:docMk/>
            <pc:sldMk cId="2439947675" sldId="2147469929"/>
            <ac:spMk id="118" creationId="{50340B6A-202F-284D-B701-2CC4DB1E8A81}"/>
          </ac:spMkLst>
        </pc:spChg>
        <pc:spChg chg="mod">
          <ac:chgData name="Daniel Roth" userId="02261a5d-b764-49c2-b6b6-041bd43f80dd" providerId="ADAL" clId="{70056BB6-6F26-4751-9DAD-BED46CDF36E3}" dt="2022-11-01T22:26:09.469" v="778"/>
          <ac:spMkLst>
            <pc:docMk/>
            <pc:sldMk cId="2439947675" sldId="2147469929"/>
            <ac:spMk id="119" creationId="{9E6615A2-6117-0F77-19B7-038B0D6619EE}"/>
          </ac:spMkLst>
        </pc:spChg>
        <pc:spChg chg="mod">
          <ac:chgData name="Daniel Roth" userId="02261a5d-b764-49c2-b6b6-041bd43f80dd" providerId="ADAL" clId="{70056BB6-6F26-4751-9DAD-BED46CDF36E3}" dt="2022-11-01T22:26:09.469" v="778"/>
          <ac:spMkLst>
            <pc:docMk/>
            <pc:sldMk cId="2439947675" sldId="2147469929"/>
            <ac:spMk id="120" creationId="{D8F59004-CEFC-45D4-A899-B1DAAE924A2D}"/>
          </ac:spMkLst>
        </pc:spChg>
        <pc:spChg chg="mod">
          <ac:chgData name="Daniel Roth" userId="02261a5d-b764-49c2-b6b6-041bd43f80dd" providerId="ADAL" clId="{70056BB6-6F26-4751-9DAD-BED46CDF36E3}" dt="2022-11-01T22:26:09.469" v="778"/>
          <ac:spMkLst>
            <pc:docMk/>
            <pc:sldMk cId="2439947675" sldId="2147469929"/>
            <ac:spMk id="121" creationId="{FA512273-8BD9-7989-9E5F-47CC6E793AB3}"/>
          </ac:spMkLst>
        </pc:spChg>
        <pc:spChg chg="mod">
          <ac:chgData name="Daniel Roth" userId="02261a5d-b764-49c2-b6b6-041bd43f80dd" providerId="ADAL" clId="{70056BB6-6F26-4751-9DAD-BED46CDF36E3}" dt="2022-11-01T22:26:09.469" v="778"/>
          <ac:spMkLst>
            <pc:docMk/>
            <pc:sldMk cId="2439947675" sldId="2147469929"/>
            <ac:spMk id="122" creationId="{94CBDF51-ABBF-F4A4-4900-07DA909FC139}"/>
          </ac:spMkLst>
        </pc:spChg>
        <pc:spChg chg="mod">
          <ac:chgData name="Daniel Roth" userId="02261a5d-b764-49c2-b6b6-041bd43f80dd" providerId="ADAL" clId="{70056BB6-6F26-4751-9DAD-BED46CDF36E3}" dt="2022-11-01T22:26:09.469" v="778"/>
          <ac:spMkLst>
            <pc:docMk/>
            <pc:sldMk cId="2439947675" sldId="2147469929"/>
            <ac:spMk id="123" creationId="{1D2A1DEE-8204-0F28-2CD6-FC5EAEC4684B}"/>
          </ac:spMkLst>
        </pc:spChg>
        <pc:spChg chg="mod">
          <ac:chgData name="Daniel Roth" userId="02261a5d-b764-49c2-b6b6-041bd43f80dd" providerId="ADAL" clId="{70056BB6-6F26-4751-9DAD-BED46CDF36E3}" dt="2022-11-01T22:26:09.469" v="778"/>
          <ac:spMkLst>
            <pc:docMk/>
            <pc:sldMk cId="2439947675" sldId="2147469929"/>
            <ac:spMk id="124" creationId="{87F42910-0050-B016-AC65-5C0F26E60056}"/>
          </ac:spMkLst>
        </pc:spChg>
        <pc:spChg chg="mod">
          <ac:chgData name="Daniel Roth" userId="02261a5d-b764-49c2-b6b6-041bd43f80dd" providerId="ADAL" clId="{70056BB6-6F26-4751-9DAD-BED46CDF36E3}" dt="2022-11-01T22:26:09.469" v="778"/>
          <ac:spMkLst>
            <pc:docMk/>
            <pc:sldMk cId="2439947675" sldId="2147469929"/>
            <ac:spMk id="125" creationId="{89ECE198-AC72-7E6E-3E1E-DAFFD9F196F4}"/>
          </ac:spMkLst>
        </pc:spChg>
        <pc:spChg chg="mod">
          <ac:chgData name="Daniel Roth" userId="02261a5d-b764-49c2-b6b6-041bd43f80dd" providerId="ADAL" clId="{70056BB6-6F26-4751-9DAD-BED46CDF36E3}" dt="2022-11-01T22:26:09.469" v="778"/>
          <ac:spMkLst>
            <pc:docMk/>
            <pc:sldMk cId="2439947675" sldId="2147469929"/>
            <ac:spMk id="126" creationId="{8284CCF2-474A-29B5-64C9-DEA9D0AA3E63}"/>
          </ac:spMkLst>
        </pc:spChg>
        <pc:spChg chg="mod">
          <ac:chgData name="Daniel Roth" userId="02261a5d-b764-49c2-b6b6-041bd43f80dd" providerId="ADAL" clId="{70056BB6-6F26-4751-9DAD-BED46CDF36E3}" dt="2022-11-01T22:26:09.469" v="778"/>
          <ac:spMkLst>
            <pc:docMk/>
            <pc:sldMk cId="2439947675" sldId="2147469929"/>
            <ac:spMk id="127" creationId="{A1533FE1-D459-E713-FBAB-310D65A5DA25}"/>
          </ac:spMkLst>
        </pc:spChg>
        <pc:spChg chg="mod">
          <ac:chgData name="Daniel Roth" userId="02261a5d-b764-49c2-b6b6-041bd43f80dd" providerId="ADAL" clId="{70056BB6-6F26-4751-9DAD-BED46CDF36E3}" dt="2022-11-01T22:26:09.469" v="778"/>
          <ac:spMkLst>
            <pc:docMk/>
            <pc:sldMk cId="2439947675" sldId="2147469929"/>
            <ac:spMk id="128" creationId="{3C98C517-493C-CFAC-5892-D3F4628274D7}"/>
          </ac:spMkLst>
        </pc:spChg>
        <pc:spChg chg="mod">
          <ac:chgData name="Daniel Roth" userId="02261a5d-b764-49c2-b6b6-041bd43f80dd" providerId="ADAL" clId="{70056BB6-6F26-4751-9DAD-BED46CDF36E3}" dt="2022-11-01T22:26:09.469" v="778"/>
          <ac:spMkLst>
            <pc:docMk/>
            <pc:sldMk cId="2439947675" sldId="2147469929"/>
            <ac:spMk id="129" creationId="{E7F22D4A-1042-6112-368F-31FED8CC62AE}"/>
          </ac:spMkLst>
        </pc:spChg>
        <pc:spChg chg="mod">
          <ac:chgData name="Daniel Roth" userId="02261a5d-b764-49c2-b6b6-041bd43f80dd" providerId="ADAL" clId="{70056BB6-6F26-4751-9DAD-BED46CDF36E3}" dt="2022-11-01T22:26:09.469" v="778"/>
          <ac:spMkLst>
            <pc:docMk/>
            <pc:sldMk cId="2439947675" sldId="2147469929"/>
            <ac:spMk id="130" creationId="{C49BD1D2-BE69-582C-6CD3-24995EE7579E}"/>
          </ac:spMkLst>
        </pc:spChg>
        <pc:spChg chg="mod">
          <ac:chgData name="Daniel Roth" userId="02261a5d-b764-49c2-b6b6-041bd43f80dd" providerId="ADAL" clId="{70056BB6-6F26-4751-9DAD-BED46CDF36E3}" dt="2022-11-01T22:26:09.469" v="778"/>
          <ac:spMkLst>
            <pc:docMk/>
            <pc:sldMk cId="2439947675" sldId="2147469929"/>
            <ac:spMk id="131" creationId="{CB6209A4-F2C9-0C19-20DF-AF4CA4ADC8DB}"/>
          </ac:spMkLst>
        </pc:spChg>
        <pc:spChg chg="mod">
          <ac:chgData name="Daniel Roth" userId="02261a5d-b764-49c2-b6b6-041bd43f80dd" providerId="ADAL" clId="{70056BB6-6F26-4751-9DAD-BED46CDF36E3}" dt="2022-11-01T22:26:09.469" v="778"/>
          <ac:spMkLst>
            <pc:docMk/>
            <pc:sldMk cId="2439947675" sldId="2147469929"/>
            <ac:spMk id="132" creationId="{77BBB13C-ECB8-2EB0-8363-725C6B06B9C3}"/>
          </ac:spMkLst>
        </pc:spChg>
        <pc:spChg chg="mod">
          <ac:chgData name="Daniel Roth" userId="02261a5d-b764-49c2-b6b6-041bd43f80dd" providerId="ADAL" clId="{70056BB6-6F26-4751-9DAD-BED46CDF36E3}" dt="2022-11-01T22:26:09.469" v="778"/>
          <ac:spMkLst>
            <pc:docMk/>
            <pc:sldMk cId="2439947675" sldId="2147469929"/>
            <ac:spMk id="133" creationId="{7B9BD4CF-E2C2-6684-5249-1A845756D533}"/>
          </ac:spMkLst>
        </pc:spChg>
        <pc:spChg chg="mod">
          <ac:chgData name="Daniel Roth" userId="02261a5d-b764-49c2-b6b6-041bd43f80dd" providerId="ADAL" clId="{70056BB6-6F26-4751-9DAD-BED46CDF36E3}" dt="2022-11-01T22:26:09.469" v="778"/>
          <ac:spMkLst>
            <pc:docMk/>
            <pc:sldMk cId="2439947675" sldId="2147469929"/>
            <ac:spMk id="134" creationId="{A32EEAFA-AFCD-4FB6-6E02-AC8E73328ACB}"/>
          </ac:spMkLst>
        </pc:spChg>
        <pc:spChg chg="mod">
          <ac:chgData name="Daniel Roth" userId="02261a5d-b764-49c2-b6b6-041bd43f80dd" providerId="ADAL" clId="{70056BB6-6F26-4751-9DAD-BED46CDF36E3}" dt="2022-11-01T22:26:09.469" v="778"/>
          <ac:spMkLst>
            <pc:docMk/>
            <pc:sldMk cId="2439947675" sldId="2147469929"/>
            <ac:spMk id="135" creationId="{1E9D4F26-4A24-BABC-38FE-387F11CAECAF}"/>
          </ac:spMkLst>
        </pc:spChg>
        <pc:spChg chg="mod">
          <ac:chgData name="Daniel Roth" userId="02261a5d-b764-49c2-b6b6-041bd43f80dd" providerId="ADAL" clId="{70056BB6-6F26-4751-9DAD-BED46CDF36E3}" dt="2022-11-01T22:26:09.469" v="778"/>
          <ac:spMkLst>
            <pc:docMk/>
            <pc:sldMk cId="2439947675" sldId="2147469929"/>
            <ac:spMk id="136" creationId="{C1EF6968-6E41-2069-3C26-9B6A88C4ECED}"/>
          </ac:spMkLst>
        </pc:spChg>
        <pc:spChg chg="mod">
          <ac:chgData name="Daniel Roth" userId="02261a5d-b764-49c2-b6b6-041bd43f80dd" providerId="ADAL" clId="{70056BB6-6F26-4751-9DAD-BED46CDF36E3}" dt="2022-11-01T22:26:09.469" v="778"/>
          <ac:spMkLst>
            <pc:docMk/>
            <pc:sldMk cId="2439947675" sldId="2147469929"/>
            <ac:spMk id="137" creationId="{BD897E1E-4C62-1014-33F1-541412B8C494}"/>
          </ac:spMkLst>
        </pc:spChg>
        <pc:spChg chg="mod">
          <ac:chgData name="Daniel Roth" userId="02261a5d-b764-49c2-b6b6-041bd43f80dd" providerId="ADAL" clId="{70056BB6-6F26-4751-9DAD-BED46CDF36E3}" dt="2022-11-01T22:26:09.469" v="778"/>
          <ac:spMkLst>
            <pc:docMk/>
            <pc:sldMk cId="2439947675" sldId="2147469929"/>
            <ac:spMk id="138" creationId="{58394D5F-A1B0-FD39-209C-4D5CB3C176B3}"/>
          </ac:spMkLst>
        </pc:spChg>
        <pc:spChg chg="mod">
          <ac:chgData name="Daniel Roth" userId="02261a5d-b764-49c2-b6b6-041bd43f80dd" providerId="ADAL" clId="{70056BB6-6F26-4751-9DAD-BED46CDF36E3}" dt="2022-11-01T22:26:09.469" v="778"/>
          <ac:spMkLst>
            <pc:docMk/>
            <pc:sldMk cId="2439947675" sldId="2147469929"/>
            <ac:spMk id="139" creationId="{17203E8D-AA93-D1C1-7B55-7448382943DD}"/>
          </ac:spMkLst>
        </pc:spChg>
        <pc:spChg chg="mod">
          <ac:chgData name="Daniel Roth" userId="02261a5d-b764-49c2-b6b6-041bd43f80dd" providerId="ADAL" clId="{70056BB6-6F26-4751-9DAD-BED46CDF36E3}" dt="2022-11-01T22:26:09.469" v="778"/>
          <ac:spMkLst>
            <pc:docMk/>
            <pc:sldMk cId="2439947675" sldId="2147469929"/>
            <ac:spMk id="140" creationId="{BFFA84FE-FEE9-4F45-18FD-D6FAAC1F1DEB}"/>
          </ac:spMkLst>
        </pc:spChg>
        <pc:spChg chg="mod">
          <ac:chgData name="Daniel Roth" userId="02261a5d-b764-49c2-b6b6-041bd43f80dd" providerId="ADAL" clId="{70056BB6-6F26-4751-9DAD-BED46CDF36E3}" dt="2022-11-01T22:26:09.469" v="778"/>
          <ac:spMkLst>
            <pc:docMk/>
            <pc:sldMk cId="2439947675" sldId="2147469929"/>
            <ac:spMk id="141" creationId="{FB03DC14-F524-A0F7-F9B9-CC6FD2AAD5F6}"/>
          </ac:spMkLst>
        </pc:spChg>
        <pc:spChg chg="mod">
          <ac:chgData name="Daniel Roth" userId="02261a5d-b764-49c2-b6b6-041bd43f80dd" providerId="ADAL" clId="{70056BB6-6F26-4751-9DAD-BED46CDF36E3}" dt="2022-11-01T22:26:09.469" v="778"/>
          <ac:spMkLst>
            <pc:docMk/>
            <pc:sldMk cId="2439947675" sldId="2147469929"/>
            <ac:spMk id="142" creationId="{B287A3F5-81A0-6A84-0C6B-E24742FEA37D}"/>
          </ac:spMkLst>
        </pc:spChg>
        <pc:spChg chg="mod">
          <ac:chgData name="Daniel Roth" userId="02261a5d-b764-49c2-b6b6-041bd43f80dd" providerId="ADAL" clId="{70056BB6-6F26-4751-9DAD-BED46CDF36E3}" dt="2022-11-01T22:26:09.469" v="778"/>
          <ac:spMkLst>
            <pc:docMk/>
            <pc:sldMk cId="2439947675" sldId="2147469929"/>
            <ac:spMk id="143" creationId="{41B03337-4DA7-3889-5540-B74EEC610785}"/>
          </ac:spMkLst>
        </pc:spChg>
        <pc:spChg chg="mod">
          <ac:chgData name="Daniel Roth" userId="02261a5d-b764-49c2-b6b6-041bd43f80dd" providerId="ADAL" clId="{70056BB6-6F26-4751-9DAD-BED46CDF36E3}" dt="2022-11-01T22:26:09.469" v="778"/>
          <ac:spMkLst>
            <pc:docMk/>
            <pc:sldMk cId="2439947675" sldId="2147469929"/>
            <ac:spMk id="144" creationId="{BDE34B56-E4C1-F782-3C38-68A1A176D0D6}"/>
          </ac:spMkLst>
        </pc:spChg>
        <pc:spChg chg="mod">
          <ac:chgData name="Daniel Roth" userId="02261a5d-b764-49c2-b6b6-041bd43f80dd" providerId="ADAL" clId="{70056BB6-6F26-4751-9DAD-BED46CDF36E3}" dt="2022-11-01T22:26:09.469" v="778"/>
          <ac:spMkLst>
            <pc:docMk/>
            <pc:sldMk cId="2439947675" sldId="2147469929"/>
            <ac:spMk id="145" creationId="{327A0B73-3E4C-200E-4E52-5F4C305B58C9}"/>
          </ac:spMkLst>
        </pc:spChg>
        <pc:spChg chg="mod">
          <ac:chgData name="Daniel Roth" userId="02261a5d-b764-49c2-b6b6-041bd43f80dd" providerId="ADAL" clId="{70056BB6-6F26-4751-9DAD-BED46CDF36E3}" dt="2022-11-01T22:26:09.469" v="778"/>
          <ac:spMkLst>
            <pc:docMk/>
            <pc:sldMk cId="2439947675" sldId="2147469929"/>
            <ac:spMk id="146" creationId="{2CC79CEE-90FA-6CEE-31E2-CCF6A9A3C2CA}"/>
          </ac:spMkLst>
        </pc:spChg>
        <pc:spChg chg="mod">
          <ac:chgData name="Daniel Roth" userId="02261a5d-b764-49c2-b6b6-041bd43f80dd" providerId="ADAL" clId="{70056BB6-6F26-4751-9DAD-BED46CDF36E3}" dt="2022-11-01T22:26:09.469" v="778"/>
          <ac:spMkLst>
            <pc:docMk/>
            <pc:sldMk cId="2439947675" sldId="2147469929"/>
            <ac:spMk id="147" creationId="{05206682-D1CD-DC69-04B4-E71383321065}"/>
          </ac:spMkLst>
        </pc:spChg>
        <pc:spChg chg="mod">
          <ac:chgData name="Daniel Roth" userId="02261a5d-b764-49c2-b6b6-041bd43f80dd" providerId="ADAL" clId="{70056BB6-6F26-4751-9DAD-BED46CDF36E3}" dt="2022-11-01T22:26:09.469" v="778"/>
          <ac:spMkLst>
            <pc:docMk/>
            <pc:sldMk cId="2439947675" sldId="2147469929"/>
            <ac:spMk id="148" creationId="{A836F2C0-C7DD-917F-EF6E-60D836B52ACF}"/>
          </ac:spMkLst>
        </pc:spChg>
        <pc:spChg chg="mod">
          <ac:chgData name="Daniel Roth" userId="02261a5d-b764-49c2-b6b6-041bd43f80dd" providerId="ADAL" clId="{70056BB6-6F26-4751-9DAD-BED46CDF36E3}" dt="2022-11-01T22:26:09.469" v="778"/>
          <ac:spMkLst>
            <pc:docMk/>
            <pc:sldMk cId="2439947675" sldId="2147469929"/>
            <ac:spMk id="149" creationId="{78C6899D-BE73-E36C-0B89-D7482CA444D8}"/>
          </ac:spMkLst>
        </pc:spChg>
        <pc:spChg chg="mod">
          <ac:chgData name="Daniel Roth" userId="02261a5d-b764-49c2-b6b6-041bd43f80dd" providerId="ADAL" clId="{70056BB6-6F26-4751-9DAD-BED46CDF36E3}" dt="2022-11-01T22:26:09.469" v="778"/>
          <ac:spMkLst>
            <pc:docMk/>
            <pc:sldMk cId="2439947675" sldId="2147469929"/>
            <ac:spMk id="150" creationId="{C3FE51F3-E9FC-42F4-2082-755F80370699}"/>
          </ac:spMkLst>
        </pc:spChg>
        <pc:spChg chg="mod">
          <ac:chgData name="Daniel Roth" userId="02261a5d-b764-49c2-b6b6-041bd43f80dd" providerId="ADAL" clId="{70056BB6-6F26-4751-9DAD-BED46CDF36E3}" dt="2022-11-01T22:26:09.469" v="778"/>
          <ac:spMkLst>
            <pc:docMk/>
            <pc:sldMk cId="2439947675" sldId="2147469929"/>
            <ac:spMk id="151" creationId="{07B546A7-3784-43F1-1818-89FEA21C4A42}"/>
          </ac:spMkLst>
        </pc:spChg>
        <pc:spChg chg="mod">
          <ac:chgData name="Daniel Roth" userId="02261a5d-b764-49c2-b6b6-041bd43f80dd" providerId="ADAL" clId="{70056BB6-6F26-4751-9DAD-BED46CDF36E3}" dt="2022-11-01T22:26:09.469" v="778"/>
          <ac:spMkLst>
            <pc:docMk/>
            <pc:sldMk cId="2439947675" sldId="2147469929"/>
            <ac:spMk id="152" creationId="{F9A7B9AD-1417-0C42-EDE3-B15CAE7F2175}"/>
          </ac:spMkLst>
        </pc:spChg>
        <pc:spChg chg="mod">
          <ac:chgData name="Daniel Roth" userId="02261a5d-b764-49c2-b6b6-041bd43f80dd" providerId="ADAL" clId="{70056BB6-6F26-4751-9DAD-BED46CDF36E3}" dt="2022-11-01T22:26:09.469" v="778"/>
          <ac:spMkLst>
            <pc:docMk/>
            <pc:sldMk cId="2439947675" sldId="2147469929"/>
            <ac:spMk id="153" creationId="{23C2BF24-A9EF-A936-8D12-66F92BABF52C}"/>
          </ac:spMkLst>
        </pc:spChg>
        <pc:spChg chg="mod">
          <ac:chgData name="Daniel Roth" userId="02261a5d-b764-49c2-b6b6-041bd43f80dd" providerId="ADAL" clId="{70056BB6-6F26-4751-9DAD-BED46CDF36E3}" dt="2022-11-01T22:26:09.469" v="778"/>
          <ac:spMkLst>
            <pc:docMk/>
            <pc:sldMk cId="2439947675" sldId="2147469929"/>
            <ac:spMk id="154" creationId="{82DEAA7F-2BA5-2A7F-0E87-97CF951D9D8D}"/>
          </ac:spMkLst>
        </pc:spChg>
        <pc:spChg chg="mod">
          <ac:chgData name="Daniel Roth" userId="02261a5d-b764-49c2-b6b6-041bd43f80dd" providerId="ADAL" clId="{70056BB6-6F26-4751-9DAD-BED46CDF36E3}" dt="2022-11-01T22:26:09.469" v="778"/>
          <ac:spMkLst>
            <pc:docMk/>
            <pc:sldMk cId="2439947675" sldId="2147469929"/>
            <ac:spMk id="155" creationId="{908CFF61-1F5A-A132-F850-D747B590D670}"/>
          </ac:spMkLst>
        </pc:spChg>
        <pc:spChg chg="mod">
          <ac:chgData name="Daniel Roth" userId="02261a5d-b764-49c2-b6b6-041bd43f80dd" providerId="ADAL" clId="{70056BB6-6F26-4751-9DAD-BED46CDF36E3}" dt="2022-11-01T22:26:09.469" v="778"/>
          <ac:spMkLst>
            <pc:docMk/>
            <pc:sldMk cId="2439947675" sldId="2147469929"/>
            <ac:spMk id="156" creationId="{99F17227-E45C-8503-A656-9EBD3064C861}"/>
          </ac:spMkLst>
        </pc:spChg>
        <pc:spChg chg="mod">
          <ac:chgData name="Daniel Roth" userId="02261a5d-b764-49c2-b6b6-041bd43f80dd" providerId="ADAL" clId="{70056BB6-6F26-4751-9DAD-BED46CDF36E3}" dt="2022-11-01T22:26:09.469" v="778"/>
          <ac:spMkLst>
            <pc:docMk/>
            <pc:sldMk cId="2439947675" sldId="2147469929"/>
            <ac:spMk id="157" creationId="{973B85AE-464E-E8DB-1B9A-6C99D3DD2D72}"/>
          </ac:spMkLst>
        </pc:spChg>
        <pc:spChg chg="mod">
          <ac:chgData name="Daniel Roth" userId="02261a5d-b764-49c2-b6b6-041bd43f80dd" providerId="ADAL" clId="{70056BB6-6F26-4751-9DAD-BED46CDF36E3}" dt="2022-11-01T22:26:09.469" v="778"/>
          <ac:spMkLst>
            <pc:docMk/>
            <pc:sldMk cId="2439947675" sldId="2147469929"/>
            <ac:spMk id="161" creationId="{FA86275B-B80A-6CBB-0D00-A1B117908749}"/>
          </ac:spMkLst>
        </pc:spChg>
        <pc:spChg chg="mod">
          <ac:chgData name="Daniel Roth" userId="02261a5d-b764-49c2-b6b6-041bd43f80dd" providerId="ADAL" clId="{70056BB6-6F26-4751-9DAD-BED46CDF36E3}" dt="2022-11-01T22:26:09.469" v="778"/>
          <ac:spMkLst>
            <pc:docMk/>
            <pc:sldMk cId="2439947675" sldId="2147469929"/>
            <ac:spMk id="162" creationId="{F9535CD1-F04B-3571-5441-24EEEB2D4DD4}"/>
          </ac:spMkLst>
        </pc:spChg>
        <pc:spChg chg="mod">
          <ac:chgData name="Daniel Roth" userId="02261a5d-b764-49c2-b6b6-041bd43f80dd" providerId="ADAL" clId="{70056BB6-6F26-4751-9DAD-BED46CDF36E3}" dt="2022-11-01T22:26:09.469" v="778"/>
          <ac:spMkLst>
            <pc:docMk/>
            <pc:sldMk cId="2439947675" sldId="2147469929"/>
            <ac:spMk id="163" creationId="{F6B8292C-E0FE-8357-7B5C-D969CE2A5F59}"/>
          </ac:spMkLst>
        </pc:spChg>
        <pc:spChg chg="mod">
          <ac:chgData name="Daniel Roth" userId="02261a5d-b764-49c2-b6b6-041bd43f80dd" providerId="ADAL" clId="{70056BB6-6F26-4751-9DAD-BED46CDF36E3}" dt="2022-11-01T22:26:09.469" v="778"/>
          <ac:spMkLst>
            <pc:docMk/>
            <pc:sldMk cId="2439947675" sldId="2147469929"/>
            <ac:spMk id="164" creationId="{6F164264-1767-B52B-8BFF-A8F415EACF90}"/>
          </ac:spMkLst>
        </pc:spChg>
        <pc:spChg chg="mod">
          <ac:chgData name="Daniel Roth" userId="02261a5d-b764-49c2-b6b6-041bd43f80dd" providerId="ADAL" clId="{70056BB6-6F26-4751-9DAD-BED46CDF36E3}" dt="2022-11-01T22:26:09.469" v="778"/>
          <ac:spMkLst>
            <pc:docMk/>
            <pc:sldMk cId="2439947675" sldId="2147469929"/>
            <ac:spMk id="165" creationId="{0D2CC8CF-5F07-E4D4-1D73-FC9C8D039AC9}"/>
          </ac:spMkLst>
        </pc:spChg>
        <pc:spChg chg="mod">
          <ac:chgData name="Daniel Roth" userId="02261a5d-b764-49c2-b6b6-041bd43f80dd" providerId="ADAL" clId="{70056BB6-6F26-4751-9DAD-BED46CDF36E3}" dt="2022-11-01T22:26:09.469" v="778"/>
          <ac:spMkLst>
            <pc:docMk/>
            <pc:sldMk cId="2439947675" sldId="2147469929"/>
            <ac:spMk id="166" creationId="{48FEBD10-8C6E-870F-D7ED-218B50CF9427}"/>
          </ac:spMkLst>
        </pc:spChg>
        <pc:spChg chg="mod">
          <ac:chgData name="Daniel Roth" userId="02261a5d-b764-49c2-b6b6-041bd43f80dd" providerId="ADAL" clId="{70056BB6-6F26-4751-9DAD-BED46CDF36E3}" dt="2022-11-01T22:26:09.469" v="778"/>
          <ac:spMkLst>
            <pc:docMk/>
            <pc:sldMk cId="2439947675" sldId="2147469929"/>
            <ac:spMk id="167" creationId="{2810AA40-06D4-316F-1FBC-1603B9B6CA99}"/>
          </ac:spMkLst>
        </pc:spChg>
        <pc:spChg chg="mod">
          <ac:chgData name="Daniel Roth" userId="02261a5d-b764-49c2-b6b6-041bd43f80dd" providerId="ADAL" clId="{70056BB6-6F26-4751-9DAD-BED46CDF36E3}" dt="2022-11-01T22:26:09.469" v="778"/>
          <ac:spMkLst>
            <pc:docMk/>
            <pc:sldMk cId="2439947675" sldId="2147469929"/>
            <ac:spMk id="168" creationId="{D3CEFEE2-2E25-9116-2F27-4226C2717EF9}"/>
          </ac:spMkLst>
        </pc:spChg>
        <pc:spChg chg="mod">
          <ac:chgData name="Daniel Roth" userId="02261a5d-b764-49c2-b6b6-041bd43f80dd" providerId="ADAL" clId="{70056BB6-6F26-4751-9DAD-BED46CDF36E3}" dt="2022-11-01T22:26:09.469" v="778"/>
          <ac:spMkLst>
            <pc:docMk/>
            <pc:sldMk cId="2439947675" sldId="2147469929"/>
            <ac:spMk id="169" creationId="{C1C2EDE2-652C-DA3D-1F48-FBDC02BED1CE}"/>
          </ac:spMkLst>
        </pc:spChg>
        <pc:spChg chg="mod">
          <ac:chgData name="Daniel Roth" userId="02261a5d-b764-49c2-b6b6-041bd43f80dd" providerId="ADAL" clId="{70056BB6-6F26-4751-9DAD-BED46CDF36E3}" dt="2022-11-01T22:26:09.469" v="778"/>
          <ac:spMkLst>
            <pc:docMk/>
            <pc:sldMk cId="2439947675" sldId="2147469929"/>
            <ac:spMk id="170" creationId="{4ACFB5F7-D12F-5216-E5C4-CB8D34E0C1FA}"/>
          </ac:spMkLst>
        </pc:spChg>
        <pc:spChg chg="mod">
          <ac:chgData name="Daniel Roth" userId="02261a5d-b764-49c2-b6b6-041bd43f80dd" providerId="ADAL" clId="{70056BB6-6F26-4751-9DAD-BED46CDF36E3}" dt="2022-11-01T22:26:09.469" v="778"/>
          <ac:spMkLst>
            <pc:docMk/>
            <pc:sldMk cId="2439947675" sldId="2147469929"/>
            <ac:spMk id="171" creationId="{3F02AE9A-1B40-1073-0115-B62A47F539D7}"/>
          </ac:spMkLst>
        </pc:spChg>
        <pc:spChg chg="mod">
          <ac:chgData name="Daniel Roth" userId="02261a5d-b764-49c2-b6b6-041bd43f80dd" providerId="ADAL" clId="{70056BB6-6F26-4751-9DAD-BED46CDF36E3}" dt="2022-11-01T22:26:09.469" v="778"/>
          <ac:spMkLst>
            <pc:docMk/>
            <pc:sldMk cId="2439947675" sldId="2147469929"/>
            <ac:spMk id="172" creationId="{7E6AB0E1-C6A7-D9FD-7EF1-91FBD126671A}"/>
          </ac:spMkLst>
        </pc:spChg>
        <pc:spChg chg="mod">
          <ac:chgData name="Daniel Roth" userId="02261a5d-b764-49c2-b6b6-041bd43f80dd" providerId="ADAL" clId="{70056BB6-6F26-4751-9DAD-BED46CDF36E3}" dt="2022-11-01T22:26:09.469" v="778"/>
          <ac:spMkLst>
            <pc:docMk/>
            <pc:sldMk cId="2439947675" sldId="2147469929"/>
            <ac:spMk id="173" creationId="{DEA5966F-4E8D-0C61-EAFF-64A0F01F4639}"/>
          </ac:spMkLst>
        </pc:spChg>
        <pc:spChg chg="mod">
          <ac:chgData name="Daniel Roth" userId="02261a5d-b764-49c2-b6b6-041bd43f80dd" providerId="ADAL" clId="{70056BB6-6F26-4751-9DAD-BED46CDF36E3}" dt="2022-11-01T22:26:09.469" v="778"/>
          <ac:spMkLst>
            <pc:docMk/>
            <pc:sldMk cId="2439947675" sldId="2147469929"/>
            <ac:spMk id="174" creationId="{AC38BBBA-1AFD-FD05-30F9-6604068F0510}"/>
          </ac:spMkLst>
        </pc:spChg>
        <pc:spChg chg="mod">
          <ac:chgData name="Daniel Roth" userId="02261a5d-b764-49c2-b6b6-041bd43f80dd" providerId="ADAL" clId="{70056BB6-6F26-4751-9DAD-BED46CDF36E3}" dt="2022-11-01T22:26:09.469" v="778"/>
          <ac:spMkLst>
            <pc:docMk/>
            <pc:sldMk cId="2439947675" sldId="2147469929"/>
            <ac:spMk id="175" creationId="{A79F0297-268D-B806-6E99-3154F04EA7B5}"/>
          </ac:spMkLst>
        </pc:spChg>
        <pc:spChg chg="mod">
          <ac:chgData name="Daniel Roth" userId="02261a5d-b764-49c2-b6b6-041bd43f80dd" providerId="ADAL" clId="{70056BB6-6F26-4751-9DAD-BED46CDF36E3}" dt="2022-11-01T22:26:09.469" v="778"/>
          <ac:spMkLst>
            <pc:docMk/>
            <pc:sldMk cId="2439947675" sldId="2147469929"/>
            <ac:spMk id="176" creationId="{FFD08C45-A510-218B-A4E0-2F41BF51AB99}"/>
          </ac:spMkLst>
        </pc:spChg>
        <pc:spChg chg="mod">
          <ac:chgData name="Daniel Roth" userId="02261a5d-b764-49c2-b6b6-041bd43f80dd" providerId="ADAL" clId="{70056BB6-6F26-4751-9DAD-BED46CDF36E3}" dt="2022-11-01T22:26:09.469" v="778"/>
          <ac:spMkLst>
            <pc:docMk/>
            <pc:sldMk cId="2439947675" sldId="2147469929"/>
            <ac:spMk id="177" creationId="{6F3682F9-67EA-D035-8F12-FA10EBF7AC6A}"/>
          </ac:spMkLst>
        </pc:spChg>
        <pc:spChg chg="mod">
          <ac:chgData name="Daniel Roth" userId="02261a5d-b764-49c2-b6b6-041bd43f80dd" providerId="ADAL" clId="{70056BB6-6F26-4751-9DAD-BED46CDF36E3}" dt="2022-11-01T22:26:09.469" v="778"/>
          <ac:spMkLst>
            <pc:docMk/>
            <pc:sldMk cId="2439947675" sldId="2147469929"/>
            <ac:spMk id="178" creationId="{451F43D0-034A-AAD8-836E-D685AFC20C8C}"/>
          </ac:spMkLst>
        </pc:spChg>
        <pc:spChg chg="mod">
          <ac:chgData name="Daniel Roth" userId="02261a5d-b764-49c2-b6b6-041bd43f80dd" providerId="ADAL" clId="{70056BB6-6F26-4751-9DAD-BED46CDF36E3}" dt="2022-11-01T22:26:09.469" v="778"/>
          <ac:spMkLst>
            <pc:docMk/>
            <pc:sldMk cId="2439947675" sldId="2147469929"/>
            <ac:spMk id="179" creationId="{878FBA51-8E57-2780-C6AF-266B7078E068}"/>
          </ac:spMkLst>
        </pc:spChg>
        <pc:spChg chg="mod">
          <ac:chgData name="Daniel Roth" userId="02261a5d-b764-49c2-b6b6-041bd43f80dd" providerId="ADAL" clId="{70056BB6-6F26-4751-9DAD-BED46CDF36E3}" dt="2022-11-01T22:26:09.469" v="778"/>
          <ac:spMkLst>
            <pc:docMk/>
            <pc:sldMk cId="2439947675" sldId="2147469929"/>
            <ac:spMk id="180" creationId="{1259821E-8503-797E-33CF-E31CCA0AE4BF}"/>
          </ac:spMkLst>
        </pc:spChg>
        <pc:spChg chg="mod">
          <ac:chgData name="Daniel Roth" userId="02261a5d-b764-49c2-b6b6-041bd43f80dd" providerId="ADAL" clId="{70056BB6-6F26-4751-9DAD-BED46CDF36E3}" dt="2022-11-01T22:26:09.469" v="778"/>
          <ac:spMkLst>
            <pc:docMk/>
            <pc:sldMk cId="2439947675" sldId="2147469929"/>
            <ac:spMk id="181" creationId="{EE6D4568-0F3A-699A-9A17-ECCA4DAEEBCE}"/>
          </ac:spMkLst>
        </pc:spChg>
        <pc:spChg chg="mod">
          <ac:chgData name="Daniel Roth" userId="02261a5d-b764-49c2-b6b6-041bd43f80dd" providerId="ADAL" clId="{70056BB6-6F26-4751-9DAD-BED46CDF36E3}" dt="2022-11-01T22:26:09.469" v="778"/>
          <ac:spMkLst>
            <pc:docMk/>
            <pc:sldMk cId="2439947675" sldId="2147469929"/>
            <ac:spMk id="182" creationId="{02C4D368-07C3-2CCE-07FD-91FE758CCEC6}"/>
          </ac:spMkLst>
        </pc:spChg>
        <pc:spChg chg="mod">
          <ac:chgData name="Daniel Roth" userId="02261a5d-b764-49c2-b6b6-041bd43f80dd" providerId="ADAL" clId="{70056BB6-6F26-4751-9DAD-BED46CDF36E3}" dt="2022-11-01T22:26:21.056" v="780"/>
          <ac:spMkLst>
            <pc:docMk/>
            <pc:sldMk cId="2439947675" sldId="2147469929"/>
            <ac:spMk id="186" creationId="{5BB8809C-B819-8908-05D6-3639C1CF239B}"/>
          </ac:spMkLst>
        </pc:spChg>
        <pc:spChg chg="mod">
          <ac:chgData name="Daniel Roth" userId="02261a5d-b764-49c2-b6b6-041bd43f80dd" providerId="ADAL" clId="{70056BB6-6F26-4751-9DAD-BED46CDF36E3}" dt="2022-11-01T22:26:21.056" v="780"/>
          <ac:spMkLst>
            <pc:docMk/>
            <pc:sldMk cId="2439947675" sldId="2147469929"/>
            <ac:spMk id="187" creationId="{4FF7FC1B-CE90-933B-2338-E37E0C9A29F5}"/>
          </ac:spMkLst>
        </pc:spChg>
        <pc:spChg chg="mod">
          <ac:chgData name="Daniel Roth" userId="02261a5d-b764-49c2-b6b6-041bd43f80dd" providerId="ADAL" clId="{70056BB6-6F26-4751-9DAD-BED46CDF36E3}" dt="2022-11-01T22:26:21.056" v="780"/>
          <ac:spMkLst>
            <pc:docMk/>
            <pc:sldMk cId="2439947675" sldId="2147469929"/>
            <ac:spMk id="188" creationId="{AB94764E-1610-8EB6-8F1A-8E407825197D}"/>
          </ac:spMkLst>
        </pc:spChg>
        <pc:spChg chg="mod">
          <ac:chgData name="Daniel Roth" userId="02261a5d-b764-49c2-b6b6-041bd43f80dd" providerId="ADAL" clId="{70056BB6-6F26-4751-9DAD-BED46CDF36E3}" dt="2022-11-01T22:26:21.056" v="780"/>
          <ac:spMkLst>
            <pc:docMk/>
            <pc:sldMk cId="2439947675" sldId="2147469929"/>
            <ac:spMk id="189" creationId="{740E855B-FB5C-5E9D-BAFA-49AE565525DE}"/>
          </ac:spMkLst>
        </pc:spChg>
        <pc:spChg chg="mod">
          <ac:chgData name="Daniel Roth" userId="02261a5d-b764-49c2-b6b6-041bd43f80dd" providerId="ADAL" clId="{70056BB6-6F26-4751-9DAD-BED46CDF36E3}" dt="2022-11-01T22:26:21.056" v="780"/>
          <ac:spMkLst>
            <pc:docMk/>
            <pc:sldMk cId="2439947675" sldId="2147469929"/>
            <ac:spMk id="190" creationId="{212B11C0-53A0-5AB2-AA9A-538296F9B4A2}"/>
          </ac:spMkLst>
        </pc:spChg>
        <pc:spChg chg="mod">
          <ac:chgData name="Daniel Roth" userId="02261a5d-b764-49c2-b6b6-041bd43f80dd" providerId="ADAL" clId="{70056BB6-6F26-4751-9DAD-BED46CDF36E3}" dt="2022-11-01T22:26:21.056" v="780"/>
          <ac:spMkLst>
            <pc:docMk/>
            <pc:sldMk cId="2439947675" sldId="2147469929"/>
            <ac:spMk id="191" creationId="{17BA458F-631D-79D2-03FA-B78875DF492C}"/>
          </ac:spMkLst>
        </pc:spChg>
        <pc:spChg chg="mod">
          <ac:chgData name="Daniel Roth" userId="02261a5d-b764-49c2-b6b6-041bd43f80dd" providerId="ADAL" clId="{70056BB6-6F26-4751-9DAD-BED46CDF36E3}" dt="2022-11-01T22:26:21.056" v="780"/>
          <ac:spMkLst>
            <pc:docMk/>
            <pc:sldMk cId="2439947675" sldId="2147469929"/>
            <ac:spMk id="192" creationId="{1C476848-4EDC-A48D-D0FE-DD152A591C95}"/>
          </ac:spMkLst>
        </pc:spChg>
        <pc:spChg chg="mod">
          <ac:chgData name="Daniel Roth" userId="02261a5d-b764-49c2-b6b6-041bd43f80dd" providerId="ADAL" clId="{70056BB6-6F26-4751-9DAD-BED46CDF36E3}" dt="2022-11-01T22:26:21.056" v="780"/>
          <ac:spMkLst>
            <pc:docMk/>
            <pc:sldMk cId="2439947675" sldId="2147469929"/>
            <ac:spMk id="193" creationId="{B0A7E185-9FEF-ABD6-7EAA-577F87F401CF}"/>
          </ac:spMkLst>
        </pc:spChg>
        <pc:spChg chg="mod">
          <ac:chgData name="Daniel Roth" userId="02261a5d-b764-49c2-b6b6-041bd43f80dd" providerId="ADAL" clId="{70056BB6-6F26-4751-9DAD-BED46CDF36E3}" dt="2022-11-01T22:26:21.056" v="780"/>
          <ac:spMkLst>
            <pc:docMk/>
            <pc:sldMk cId="2439947675" sldId="2147469929"/>
            <ac:spMk id="194" creationId="{47D6768C-E975-C596-1F7B-F568071470BA}"/>
          </ac:spMkLst>
        </pc:spChg>
        <pc:spChg chg="mod">
          <ac:chgData name="Daniel Roth" userId="02261a5d-b764-49c2-b6b6-041bd43f80dd" providerId="ADAL" clId="{70056BB6-6F26-4751-9DAD-BED46CDF36E3}" dt="2022-11-01T22:26:21.056" v="780"/>
          <ac:spMkLst>
            <pc:docMk/>
            <pc:sldMk cId="2439947675" sldId="2147469929"/>
            <ac:spMk id="195" creationId="{2DF24B33-579D-2B7C-9A7C-5E8E199E8D4C}"/>
          </ac:spMkLst>
        </pc:spChg>
        <pc:spChg chg="mod">
          <ac:chgData name="Daniel Roth" userId="02261a5d-b764-49c2-b6b6-041bd43f80dd" providerId="ADAL" clId="{70056BB6-6F26-4751-9DAD-BED46CDF36E3}" dt="2022-11-01T22:26:21.056" v="780"/>
          <ac:spMkLst>
            <pc:docMk/>
            <pc:sldMk cId="2439947675" sldId="2147469929"/>
            <ac:spMk id="196" creationId="{62CEE3B1-28E0-CAC5-FA15-C0276086EB85}"/>
          </ac:spMkLst>
        </pc:spChg>
        <pc:spChg chg="mod">
          <ac:chgData name="Daniel Roth" userId="02261a5d-b764-49c2-b6b6-041bd43f80dd" providerId="ADAL" clId="{70056BB6-6F26-4751-9DAD-BED46CDF36E3}" dt="2022-11-01T22:26:21.056" v="780"/>
          <ac:spMkLst>
            <pc:docMk/>
            <pc:sldMk cId="2439947675" sldId="2147469929"/>
            <ac:spMk id="201" creationId="{0F6B1EE3-0F59-A1BE-6445-40CA678B2A48}"/>
          </ac:spMkLst>
        </pc:spChg>
        <pc:spChg chg="mod">
          <ac:chgData name="Daniel Roth" userId="02261a5d-b764-49c2-b6b6-041bd43f80dd" providerId="ADAL" clId="{70056BB6-6F26-4751-9DAD-BED46CDF36E3}" dt="2022-11-01T22:26:21.056" v="780"/>
          <ac:spMkLst>
            <pc:docMk/>
            <pc:sldMk cId="2439947675" sldId="2147469929"/>
            <ac:spMk id="202" creationId="{C15657E9-5164-A27F-305D-00CE55E653B9}"/>
          </ac:spMkLst>
        </pc:spChg>
        <pc:spChg chg="mod">
          <ac:chgData name="Daniel Roth" userId="02261a5d-b764-49c2-b6b6-041bd43f80dd" providerId="ADAL" clId="{70056BB6-6F26-4751-9DAD-BED46CDF36E3}" dt="2022-11-01T22:26:21.056" v="780"/>
          <ac:spMkLst>
            <pc:docMk/>
            <pc:sldMk cId="2439947675" sldId="2147469929"/>
            <ac:spMk id="203" creationId="{956AFDA9-DD91-7FE2-0ED0-424856ADD797}"/>
          </ac:spMkLst>
        </pc:spChg>
        <pc:spChg chg="mod">
          <ac:chgData name="Daniel Roth" userId="02261a5d-b764-49c2-b6b6-041bd43f80dd" providerId="ADAL" clId="{70056BB6-6F26-4751-9DAD-BED46CDF36E3}" dt="2022-11-01T22:26:21.056" v="780"/>
          <ac:spMkLst>
            <pc:docMk/>
            <pc:sldMk cId="2439947675" sldId="2147469929"/>
            <ac:spMk id="204" creationId="{71177C93-C270-8B73-25A4-04891FE32DBB}"/>
          </ac:spMkLst>
        </pc:spChg>
        <pc:spChg chg="mod">
          <ac:chgData name="Daniel Roth" userId="02261a5d-b764-49c2-b6b6-041bd43f80dd" providerId="ADAL" clId="{70056BB6-6F26-4751-9DAD-BED46CDF36E3}" dt="2022-11-01T22:26:21.056" v="780"/>
          <ac:spMkLst>
            <pc:docMk/>
            <pc:sldMk cId="2439947675" sldId="2147469929"/>
            <ac:spMk id="205" creationId="{CEB7DDA7-C905-0627-F3AB-FD4C78A3ED6F}"/>
          </ac:spMkLst>
        </pc:spChg>
        <pc:spChg chg="mod">
          <ac:chgData name="Daniel Roth" userId="02261a5d-b764-49c2-b6b6-041bd43f80dd" providerId="ADAL" clId="{70056BB6-6F26-4751-9DAD-BED46CDF36E3}" dt="2022-11-01T22:26:21.056" v="780"/>
          <ac:spMkLst>
            <pc:docMk/>
            <pc:sldMk cId="2439947675" sldId="2147469929"/>
            <ac:spMk id="206" creationId="{6B446058-22EE-68CD-41DA-2957A7EB18F4}"/>
          </ac:spMkLst>
        </pc:spChg>
        <pc:spChg chg="mod">
          <ac:chgData name="Daniel Roth" userId="02261a5d-b764-49c2-b6b6-041bd43f80dd" providerId="ADAL" clId="{70056BB6-6F26-4751-9DAD-BED46CDF36E3}" dt="2022-11-01T22:26:21.056" v="780"/>
          <ac:spMkLst>
            <pc:docMk/>
            <pc:sldMk cId="2439947675" sldId="2147469929"/>
            <ac:spMk id="207" creationId="{3A3A944A-B479-BF8A-B48E-0D70503B5DE7}"/>
          </ac:spMkLst>
        </pc:spChg>
        <pc:spChg chg="mod">
          <ac:chgData name="Daniel Roth" userId="02261a5d-b764-49c2-b6b6-041bd43f80dd" providerId="ADAL" clId="{70056BB6-6F26-4751-9DAD-BED46CDF36E3}" dt="2022-11-01T22:26:21.056" v="780"/>
          <ac:spMkLst>
            <pc:docMk/>
            <pc:sldMk cId="2439947675" sldId="2147469929"/>
            <ac:spMk id="208" creationId="{D0CCFF1A-700D-2CF6-64D4-CDDD06AC5535}"/>
          </ac:spMkLst>
        </pc:spChg>
        <pc:spChg chg="mod">
          <ac:chgData name="Daniel Roth" userId="02261a5d-b764-49c2-b6b6-041bd43f80dd" providerId="ADAL" clId="{70056BB6-6F26-4751-9DAD-BED46CDF36E3}" dt="2022-11-01T22:26:21.056" v="780"/>
          <ac:spMkLst>
            <pc:docMk/>
            <pc:sldMk cId="2439947675" sldId="2147469929"/>
            <ac:spMk id="209" creationId="{A4A61825-C625-F9CD-BFBD-D05B942B92FF}"/>
          </ac:spMkLst>
        </pc:spChg>
        <pc:spChg chg="mod">
          <ac:chgData name="Daniel Roth" userId="02261a5d-b764-49c2-b6b6-041bd43f80dd" providerId="ADAL" clId="{70056BB6-6F26-4751-9DAD-BED46CDF36E3}" dt="2022-11-01T22:26:21.056" v="780"/>
          <ac:spMkLst>
            <pc:docMk/>
            <pc:sldMk cId="2439947675" sldId="2147469929"/>
            <ac:spMk id="210" creationId="{A0D80F3F-0382-A395-F767-869E1B1D9214}"/>
          </ac:spMkLst>
        </pc:spChg>
        <pc:spChg chg="mod">
          <ac:chgData name="Daniel Roth" userId="02261a5d-b764-49c2-b6b6-041bd43f80dd" providerId="ADAL" clId="{70056BB6-6F26-4751-9DAD-BED46CDF36E3}" dt="2022-11-01T22:26:21.056" v="780"/>
          <ac:spMkLst>
            <pc:docMk/>
            <pc:sldMk cId="2439947675" sldId="2147469929"/>
            <ac:spMk id="211" creationId="{BBF9A01B-ADCA-5250-D450-6984722FC0E8}"/>
          </ac:spMkLst>
        </pc:spChg>
        <pc:spChg chg="mod">
          <ac:chgData name="Daniel Roth" userId="02261a5d-b764-49c2-b6b6-041bd43f80dd" providerId="ADAL" clId="{70056BB6-6F26-4751-9DAD-BED46CDF36E3}" dt="2022-11-01T22:26:21.056" v="780"/>
          <ac:spMkLst>
            <pc:docMk/>
            <pc:sldMk cId="2439947675" sldId="2147469929"/>
            <ac:spMk id="212" creationId="{9CBB7269-CFD2-CF13-8913-DF28027A8E9B}"/>
          </ac:spMkLst>
        </pc:spChg>
        <pc:spChg chg="mod">
          <ac:chgData name="Daniel Roth" userId="02261a5d-b764-49c2-b6b6-041bd43f80dd" providerId="ADAL" clId="{70056BB6-6F26-4751-9DAD-BED46CDF36E3}" dt="2022-11-01T22:26:21.056" v="780"/>
          <ac:spMkLst>
            <pc:docMk/>
            <pc:sldMk cId="2439947675" sldId="2147469929"/>
            <ac:spMk id="213" creationId="{B39226D6-197F-0A9A-8CEC-C5E73FCEBDD9}"/>
          </ac:spMkLst>
        </pc:spChg>
        <pc:spChg chg="mod">
          <ac:chgData name="Daniel Roth" userId="02261a5d-b764-49c2-b6b6-041bd43f80dd" providerId="ADAL" clId="{70056BB6-6F26-4751-9DAD-BED46CDF36E3}" dt="2022-11-01T22:26:21.056" v="780"/>
          <ac:spMkLst>
            <pc:docMk/>
            <pc:sldMk cId="2439947675" sldId="2147469929"/>
            <ac:spMk id="214" creationId="{6D9E7CEE-5FDF-3165-66E2-AA30FE8D804D}"/>
          </ac:spMkLst>
        </pc:spChg>
        <pc:spChg chg="mod">
          <ac:chgData name="Daniel Roth" userId="02261a5d-b764-49c2-b6b6-041bd43f80dd" providerId="ADAL" clId="{70056BB6-6F26-4751-9DAD-BED46CDF36E3}" dt="2022-11-01T22:26:21.056" v="780"/>
          <ac:spMkLst>
            <pc:docMk/>
            <pc:sldMk cId="2439947675" sldId="2147469929"/>
            <ac:spMk id="215" creationId="{8F3B4F7A-0390-8A5A-4CA5-30F2E524C1D7}"/>
          </ac:spMkLst>
        </pc:spChg>
        <pc:spChg chg="mod">
          <ac:chgData name="Daniel Roth" userId="02261a5d-b764-49c2-b6b6-041bd43f80dd" providerId="ADAL" clId="{70056BB6-6F26-4751-9DAD-BED46CDF36E3}" dt="2022-11-01T22:26:21.056" v="780"/>
          <ac:spMkLst>
            <pc:docMk/>
            <pc:sldMk cId="2439947675" sldId="2147469929"/>
            <ac:spMk id="216" creationId="{8577E7DF-58B0-96BA-1CA7-3777D831210B}"/>
          </ac:spMkLst>
        </pc:spChg>
        <pc:spChg chg="mod">
          <ac:chgData name="Daniel Roth" userId="02261a5d-b764-49c2-b6b6-041bd43f80dd" providerId="ADAL" clId="{70056BB6-6F26-4751-9DAD-BED46CDF36E3}" dt="2022-11-01T22:26:21.056" v="780"/>
          <ac:spMkLst>
            <pc:docMk/>
            <pc:sldMk cId="2439947675" sldId="2147469929"/>
            <ac:spMk id="217" creationId="{C266D7E9-1061-A4CC-FB0F-A6F79EEA9F10}"/>
          </ac:spMkLst>
        </pc:spChg>
        <pc:spChg chg="mod">
          <ac:chgData name="Daniel Roth" userId="02261a5d-b764-49c2-b6b6-041bd43f80dd" providerId="ADAL" clId="{70056BB6-6F26-4751-9DAD-BED46CDF36E3}" dt="2022-11-01T22:26:21.056" v="780"/>
          <ac:spMkLst>
            <pc:docMk/>
            <pc:sldMk cId="2439947675" sldId="2147469929"/>
            <ac:spMk id="218" creationId="{F9DD3E85-387F-B83F-B85F-D483525F5FB0}"/>
          </ac:spMkLst>
        </pc:spChg>
        <pc:spChg chg="mod">
          <ac:chgData name="Daniel Roth" userId="02261a5d-b764-49c2-b6b6-041bd43f80dd" providerId="ADAL" clId="{70056BB6-6F26-4751-9DAD-BED46CDF36E3}" dt="2022-11-01T22:26:21.056" v="780"/>
          <ac:spMkLst>
            <pc:docMk/>
            <pc:sldMk cId="2439947675" sldId="2147469929"/>
            <ac:spMk id="219" creationId="{11CF5BED-84CE-C013-9E9C-A51E0C074DC3}"/>
          </ac:spMkLst>
        </pc:spChg>
        <pc:spChg chg="mod">
          <ac:chgData name="Daniel Roth" userId="02261a5d-b764-49c2-b6b6-041bd43f80dd" providerId="ADAL" clId="{70056BB6-6F26-4751-9DAD-BED46CDF36E3}" dt="2022-11-01T22:26:21.056" v="780"/>
          <ac:spMkLst>
            <pc:docMk/>
            <pc:sldMk cId="2439947675" sldId="2147469929"/>
            <ac:spMk id="220" creationId="{A2632B75-ED04-5B55-8811-7B59DEA5D571}"/>
          </ac:spMkLst>
        </pc:spChg>
        <pc:spChg chg="mod">
          <ac:chgData name="Daniel Roth" userId="02261a5d-b764-49c2-b6b6-041bd43f80dd" providerId="ADAL" clId="{70056BB6-6F26-4751-9DAD-BED46CDF36E3}" dt="2022-11-01T22:26:21.056" v="780"/>
          <ac:spMkLst>
            <pc:docMk/>
            <pc:sldMk cId="2439947675" sldId="2147469929"/>
            <ac:spMk id="221" creationId="{1844204A-C2B3-122C-4CB1-62E2626522FB}"/>
          </ac:spMkLst>
        </pc:spChg>
        <pc:spChg chg="mod">
          <ac:chgData name="Daniel Roth" userId="02261a5d-b764-49c2-b6b6-041bd43f80dd" providerId="ADAL" clId="{70056BB6-6F26-4751-9DAD-BED46CDF36E3}" dt="2022-11-01T22:26:21.056" v="780"/>
          <ac:spMkLst>
            <pc:docMk/>
            <pc:sldMk cId="2439947675" sldId="2147469929"/>
            <ac:spMk id="222" creationId="{348E1892-6B06-D80C-CC21-A5E486AF1E27}"/>
          </ac:spMkLst>
        </pc:spChg>
        <pc:spChg chg="mod">
          <ac:chgData name="Daniel Roth" userId="02261a5d-b764-49c2-b6b6-041bd43f80dd" providerId="ADAL" clId="{70056BB6-6F26-4751-9DAD-BED46CDF36E3}" dt="2022-11-01T22:26:21.056" v="780"/>
          <ac:spMkLst>
            <pc:docMk/>
            <pc:sldMk cId="2439947675" sldId="2147469929"/>
            <ac:spMk id="223" creationId="{CDAE93E7-4A8D-1700-9E58-259F45693BB6}"/>
          </ac:spMkLst>
        </pc:spChg>
        <pc:spChg chg="mod">
          <ac:chgData name="Daniel Roth" userId="02261a5d-b764-49c2-b6b6-041bd43f80dd" providerId="ADAL" clId="{70056BB6-6F26-4751-9DAD-BED46CDF36E3}" dt="2022-11-01T22:26:21.056" v="780"/>
          <ac:spMkLst>
            <pc:docMk/>
            <pc:sldMk cId="2439947675" sldId="2147469929"/>
            <ac:spMk id="224" creationId="{BA1CC282-8270-DC19-3B3A-914F264E9D09}"/>
          </ac:spMkLst>
        </pc:spChg>
        <pc:spChg chg="mod">
          <ac:chgData name="Daniel Roth" userId="02261a5d-b764-49c2-b6b6-041bd43f80dd" providerId="ADAL" clId="{70056BB6-6F26-4751-9DAD-BED46CDF36E3}" dt="2022-11-01T22:26:21.056" v="780"/>
          <ac:spMkLst>
            <pc:docMk/>
            <pc:sldMk cId="2439947675" sldId="2147469929"/>
            <ac:spMk id="225" creationId="{88EE9D99-37E2-707C-AEEF-D0252A232D4A}"/>
          </ac:spMkLst>
        </pc:spChg>
        <pc:spChg chg="mod">
          <ac:chgData name="Daniel Roth" userId="02261a5d-b764-49c2-b6b6-041bd43f80dd" providerId="ADAL" clId="{70056BB6-6F26-4751-9DAD-BED46CDF36E3}" dt="2022-11-01T22:26:21.056" v="780"/>
          <ac:spMkLst>
            <pc:docMk/>
            <pc:sldMk cId="2439947675" sldId="2147469929"/>
            <ac:spMk id="226" creationId="{4E6AF9ED-38DA-82BA-3A18-2AFC07626F4F}"/>
          </ac:spMkLst>
        </pc:spChg>
        <pc:spChg chg="mod">
          <ac:chgData name="Daniel Roth" userId="02261a5d-b764-49c2-b6b6-041bd43f80dd" providerId="ADAL" clId="{70056BB6-6F26-4751-9DAD-BED46CDF36E3}" dt="2022-11-01T22:26:21.056" v="780"/>
          <ac:spMkLst>
            <pc:docMk/>
            <pc:sldMk cId="2439947675" sldId="2147469929"/>
            <ac:spMk id="227" creationId="{F65B003C-6746-4A7C-EBCA-1EF889C61AB4}"/>
          </ac:spMkLst>
        </pc:spChg>
        <pc:spChg chg="mod">
          <ac:chgData name="Daniel Roth" userId="02261a5d-b764-49c2-b6b6-041bd43f80dd" providerId="ADAL" clId="{70056BB6-6F26-4751-9DAD-BED46CDF36E3}" dt="2022-11-01T22:26:21.056" v="780"/>
          <ac:spMkLst>
            <pc:docMk/>
            <pc:sldMk cId="2439947675" sldId="2147469929"/>
            <ac:spMk id="228" creationId="{873061BC-BD19-C5F2-8BA1-0BA49E9C1184}"/>
          </ac:spMkLst>
        </pc:spChg>
        <pc:spChg chg="mod">
          <ac:chgData name="Daniel Roth" userId="02261a5d-b764-49c2-b6b6-041bd43f80dd" providerId="ADAL" clId="{70056BB6-6F26-4751-9DAD-BED46CDF36E3}" dt="2022-11-01T22:26:21.056" v="780"/>
          <ac:spMkLst>
            <pc:docMk/>
            <pc:sldMk cId="2439947675" sldId="2147469929"/>
            <ac:spMk id="229" creationId="{1F182265-3C41-533C-7BB9-029E5E2FAB94}"/>
          </ac:spMkLst>
        </pc:spChg>
        <pc:spChg chg="mod">
          <ac:chgData name="Daniel Roth" userId="02261a5d-b764-49c2-b6b6-041bd43f80dd" providerId="ADAL" clId="{70056BB6-6F26-4751-9DAD-BED46CDF36E3}" dt="2022-11-01T22:26:21.056" v="780"/>
          <ac:spMkLst>
            <pc:docMk/>
            <pc:sldMk cId="2439947675" sldId="2147469929"/>
            <ac:spMk id="230" creationId="{307674E4-E73A-76D8-0BE2-739058FF1B6F}"/>
          </ac:spMkLst>
        </pc:spChg>
        <pc:spChg chg="mod">
          <ac:chgData name="Daniel Roth" userId="02261a5d-b764-49c2-b6b6-041bd43f80dd" providerId="ADAL" clId="{70056BB6-6F26-4751-9DAD-BED46CDF36E3}" dt="2022-11-01T22:26:21.056" v="780"/>
          <ac:spMkLst>
            <pc:docMk/>
            <pc:sldMk cId="2439947675" sldId="2147469929"/>
            <ac:spMk id="231" creationId="{7244E0DD-C300-78BF-0277-5A48AFEFA894}"/>
          </ac:spMkLst>
        </pc:spChg>
        <pc:spChg chg="mod">
          <ac:chgData name="Daniel Roth" userId="02261a5d-b764-49c2-b6b6-041bd43f80dd" providerId="ADAL" clId="{70056BB6-6F26-4751-9DAD-BED46CDF36E3}" dt="2022-11-01T22:26:21.056" v="780"/>
          <ac:spMkLst>
            <pc:docMk/>
            <pc:sldMk cId="2439947675" sldId="2147469929"/>
            <ac:spMk id="232" creationId="{668DFFBB-164E-EF84-8CDA-007E30AA03CC}"/>
          </ac:spMkLst>
        </pc:spChg>
        <pc:spChg chg="mod">
          <ac:chgData name="Daniel Roth" userId="02261a5d-b764-49c2-b6b6-041bd43f80dd" providerId="ADAL" clId="{70056BB6-6F26-4751-9DAD-BED46CDF36E3}" dt="2022-11-01T22:26:21.056" v="780"/>
          <ac:spMkLst>
            <pc:docMk/>
            <pc:sldMk cId="2439947675" sldId="2147469929"/>
            <ac:spMk id="233" creationId="{46AF0368-09A2-5030-1F03-EC260F0E5788}"/>
          </ac:spMkLst>
        </pc:spChg>
        <pc:spChg chg="mod">
          <ac:chgData name="Daniel Roth" userId="02261a5d-b764-49c2-b6b6-041bd43f80dd" providerId="ADAL" clId="{70056BB6-6F26-4751-9DAD-BED46CDF36E3}" dt="2022-11-01T22:26:21.056" v="780"/>
          <ac:spMkLst>
            <pc:docMk/>
            <pc:sldMk cId="2439947675" sldId="2147469929"/>
            <ac:spMk id="234" creationId="{E7D61A0D-8123-08F9-D731-D898777A091E}"/>
          </ac:spMkLst>
        </pc:spChg>
        <pc:spChg chg="mod">
          <ac:chgData name="Daniel Roth" userId="02261a5d-b764-49c2-b6b6-041bd43f80dd" providerId="ADAL" clId="{70056BB6-6F26-4751-9DAD-BED46CDF36E3}" dt="2022-11-01T22:26:21.056" v="780"/>
          <ac:spMkLst>
            <pc:docMk/>
            <pc:sldMk cId="2439947675" sldId="2147469929"/>
            <ac:spMk id="235" creationId="{D57A0BF2-52C1-CEDB-FAA0-2FE9588054F7}"/>
          </ac:spMkLst>
        </pc:spChg>
        <pc:spChg chg="mod">
          <ac:chgData name="Daniel Roth" userId="02261a5d-b764-49c2-b6b6-041bd43f80dd" providerId="ADAL" clId="{70056BB6-6F26-4751-9DAD-BED46CDF36E3}" dt="2022-11-01T22:26:21.056" v="780"/>
          <ac:spMkLst>
            <pc:docMk/>
            <pc:sldMk cId="2439947675" sldId="2147469929"/>
            <ac:spMk id="236" creationId="{8EE3CE31-674C-2FD0-D37D-7E51AAD3B102}"/>
          </ac:spMkLst>
        </pc:spChg>
        <pc:spChg chg="mod">
          <ac:chgData name="Daniel Roth" userId="02261a5d-b764-49c2-b6b6-041bd43f80dd" providerId="ADAL" clId="{70056BB6-6F26-4751-9DAD-BED46CDF36E3}" dt="2022-11-01T22:26:21.056" v="780"/>
          <ac:spMkLst>
            <pc:docMk/>
            <pc:sldMk cId="2439947675" sldId="2147469929"/>
            <ac:spMk id="237" creationId="{EB378F0D-5FB8-7A1B-569C-CF520DD09689}"/>
          </ac:spMkLst>
        </pc:spChg>
        <pc:spChg chg="mod">
          <ac:chgData name="Daniel Roth" userId="02261a5d-b764-49c2-b6b6-041bd43f80dd" providerId="ADAL" clId="{70056BB6-6F26-4751-9DAD-BED46CDF36E3}" dt="2022-11-01T22:26:21.056" v="780"/>
          <ac:spMkLst>
            <pc:docMk/>
            <pc:sldMk cId="2439947675" sldId="2147469929"/>
            <ac:spMk id="238" creationId="{B197668C-8A8D-0104-DC75-5CEF7D4C416F}"/>
          </ac:spMkLst>
        </pc:spChg>
        <pc:spChg chg="mod">
          <ac:chgData name="Daniel Roth" userId="02261a5d-b764-49c2-b6b6-041bd43f80dd" providerId="ADAL" clId="{70056BB6-6F26-4751-9DAD-BED46CDF36E3}" dt="2022-11-01T22:26:21.056" v="780"/>
          <ac:spMkLst>
            <pc:docMk/>
            <pc:sldMk cId="2439947675" sldId="2147469929"/>
            <ac:spMk id="239" creationId="{D5AEC77D-1753-09D4-575D-E378891E87FE}"/>
          </ac:spMkLst>
        </pc:spChg>
        <pc:spChg chg="mod">
          <ac:chgData name="Daniel Roth" userId="02261a5d-b764-49c2-b6b6-041bd43f80dd" providerId="ADAL" clId="{70056BB6-6F26-4751-9DAD-BED46CDF36E3}" dt="2022-11-01T22:26:21.056" v="780"/>
          <ac:spMkLst>
            <pc:docMk/>
            <pc:sldMk cId="2439947675" sldId="2147469929"/>
            <ac:spMk id="240" creationId="{759F16EE-3E40-99FC-7F2A-334051AB5091}"/>
          </ac:spMkLst>
        </pc:spChg>
        <pc:spChg chg="mod">
          <ac:chgData name="Daniel Roth" userId="02261a5d-b764-49c2-b6b6-041bd43f80dd" providerId="ADAL" clId="{70056BB6-6F26-4751-9DAD-BED46CDF36E3}" dt="2022-11-01T22:26:21.056" v="780"/>
          <ac:spMkLst>
            <pc:docMk/>
            <pc:sldMk cId="2439947675" sldId="2147469929"/>
            <ac:spMk id="241" creationId="{A519BBF7-465E-6410-409C-385061B68148}"/>
          </ac:spMkLst>
        </pc:spChg>
        <pc:spChg chg="mod">
          <ac:chgData name="Daniel Roth" userId="02261a5d-b764-49c2-b6b6-041bd43f80dd" providerId="ADAL" clId="{70056BB6-6F26-4751-9DAD-BED46CDF36E3}" dt="2022-11-01T22:26:21.056" v="780"/>
          <ac:spMkLst>
            <pc:docMk/>
            <pc:sldMk cId="2439947675" sldId="2147469929"/>
            <ac:spMk id="242" creationId="{2496B94C-E6C9-290A-C6C0-95474EE95BCE}"/>
          </ac:spMkLst>
        </pc:spChg>
        <pc:spChg chg="mod">
          <ac:chgData name="Daniel Roth" userId="02261a5d-b764-49c2-b6b6-041bd43f80dd" providerId="ADAL" clId="{70056BB6-6F26-4751-9DAD-BED46CDF36E3}" dt="2022-11-01T22:26:21.056" v="780"/>
          <ac:spMkLst>
            <pc:docMk/>
            <pc:sldMk cId="2439947675" sldId="2147469929"/>
            <ac:spMk id="246" creationId="{3BE2A545-DF88-AD63-A4D2-B336491BDE0A}"/>
          </ac:spMkLst>
        </pc:spChg>
        <pc:spChg chg="mod">
          <ac:chgData name="Daniel Roth" userId="02261a5d-b764-49c2-b6b6-041bd43f80dd" providerId="ADAL" clId="{70056BB6-6F26-4751-9DAD-BED46CDF36E3}" dt="2022-11-01T22:26:21.056" v="780"/>
          <ac:spMkLst>
            <pc:docMk/>
            <pc:sldMk cId="2439947675" sldId="2147469929"/>
            <ac:spMk id="247" creationId="{C24DBB01-BEA1-CB80-1E17-0452E8A34AA3}"/>
          </ac:spMkLst>
        </pc:spChg>
        <pc:spChg chg="mod">
          <ac:chgData name="Daniel Roth" userId="02261a5d-b764-49c2-b6b6-041bd43f80dd" providerId="ADAL" clId="{70056BB6-6F26-4751-9DAD-BED46CDF36E3}" dt="2022-11-01T22:26:21.056" v="780"/>
          <ac:spMkLst>
            <pc:docMk/>
            <pc:sldMk cId="2439947675" sldId="2147469929"/>
            <ac:spMk id="248" creationId="{DD73A22D-51FD-5B38-8EAB-475F964B93ED}"/>
          </ac:spMkLst>
        </pc:spChg>
        <pc:spChg chg="mod">
          <ac:chgData name="Daniel Roth" userId="02261a5d-b764-49c2-b6b6-041bd43f80dd" providerId="ADAL" clId="{70056BB6-6F26-4751-9DAD-BED46CDF36E3}" dt="2022-11-01T22:26:21.056" v="780"/>
          <ac:spMkLst>
            <pc:docMk/>
            <pc:sldMk cId="2439947675" sldId="2147469929"/>
            <ac:spMk id="249" creationId="{B6001B0C-C02D-8D1D-0FB1-64E8E6250351}"/>
          </ac:spMkLst>
        </pc:spChg>
        <pc:spChg chg="mod">
          <ac:chgData name="Daniel Roth" userId="02261a5d-b764-49c2-b6b6-041bd43f80dd" providerId="ADAL" clId="{70056BB6-6F26-4751-9DAD-BED46CDF36E3}" dt="2022-11-01T22:26:21.056" v="780"/>
          <ac:spMkLst>
            <pc:docMk/>
            <pc:sldMk cId="2439947675" sldId="2147469929"/>
            <ac:spMk id="250" creationId="{D6C78D6F-BFBA-3F7B-C8D0-3F249040A3E4}"/>
          </ac:spMkLst>
        </pc:spChg>
        <pc:spChg chg="mod">
          <ac:chgData name="Daniel Roth" userId="02261a5d-b764-49c2-b6b6-041bd43f80dd" providerId="ADAL" clId="{70056BB6-6F26-4751-9DAD-BED46CDF36E3}" dt="2022-11-01T22:26:21.056" v="780"/>
          <ac:spMkLst>
            <pc:docMk/>
            <pc:sldMk cId="2439947675" sldId="2147469929"/>
            <ac:spMk id="251" creationId="{D3CBF105-378E-822B-E73D-308180723868}"/>
          </ac:spMkLst>
        </pc:spChg>
        <pc:spChg chg="mod">
          <ac:chgData name="Daniel Roth" userId="02261a5d-b764-49c2-b6b6-041bd43f80dd" providerId="ADAL" clId="{70056BB6-6F26-4751-9DAD-BED46CDF36E3}" dt="2022-11-01T22:26:21.056" v="780"/>
          <ac:spMkLst>
            <pc:docMk/>
            <pc:sldMk cId="2439947675" sldId="2147469929"/>
            <ac:spMk id="252" creationId="{F1EE1D79-E43F-05E0-B917-3A4FB503F1C4}"/>
          </ac:spMkLst>
        </pc:spChg>
        <pc:spChg chg="mod">
          <ac:chgData name="Daniel Roth" userId="02261a5d-b764-49c2-b6b6-041bd43f80dd" providerId="ADAL" clId="{70056BB6-6F26-4751-9DAD-BED46CDF36E3}" dt="2022-11-01T22:26:21.056" v="780"/>
          <ac:spMkLst>
            <pc:docMk/>
            <pc:sldMk cId="2439947675" sldId="2147469929"/>
            <ac:spMk id="253" creationId="{35527994-F90C-9586-152B-09ED58F053E8}"/>
          </ac:spMkLst>
        </pc:spChg>
        <pc:spChg chg="mod">
          <ac:chgData name="Daniel Roth" userId="02261a5d-b764-49c2-b6b6-041bd43f80dd" providerId="ADAL" clId="{70056BB6-6F26-4751-9DAD-BED46CDF36E3}" dt="2022-11-01T22:26:21.056" v="780"/>
          <ac:spMkLst>
            <pc:docMk/>
            <pc:sldMk cId="2439947675" sldId="2147469929"/>
            <ac:spMk id="254" creationId="{13CDD10E-FDCE-6665-803E-48AE54A5E399}"/>
          </ac:spMkLst>
        </pc:spChg>
        <pc:spChg chg="mod">
          <ac:chgData name="Daniel Roth" userId="02261a5d-b764-49c2-b6b6-041bd43f80dd" providerId="ADAL" clId="{70056BB6-6F26-4751-9DAD-BED46CDF36E3}" dt="2022-11-01T22:26:21.056" v="780"/>
          <ac:spMkLst>
            <pc:docMk/>
            <pc:sldMk cId="2439947675" sldId="2147469929"/>
            <ac:spMk id="255" creationId="{D12B3D87-1038-7560-75FB-83A5CAEAA1E6}"/>
          </ac:spMkLst>
        </pc:spChg>
        <pc:spChg chg="mod">
          <ac:chgData name="Daniel Roth" userId="02261a5d-b764-49c2-b6b6-041bd43f80dd" providerId="ADAL" clId="{70056BB6-6F26-4751-9DAD-BED46CDF36E3}" dt="2022-11-01T22:26:21.056" v="780"/>
          <ac:spMkLst>
            <pc:docMk/>
            <pc:sldMk cId="2439947675" sldId="2147469929"/>
            <ac:spMk id="256" creationId="{654B000E-3C5F-0219-16D3-AFD19841918F}"/>
          </ac:spMkLst>
        </pc:spChg>
        <pc:spChg chg="mod">
          <ac:chgData name="Daniel Roth" userId="02261a5d-b764-49c2-b6b6-041bd43f80dd" providerId="ADAL" clId="{70056BB6-6F26-4751-9DAD-BED46CDF36E3}" dt="2022-11-01T22:26:21.056" v="780"/>
          <ac:spMkLst>
            <pc:docMk/>
            <pc:sldMk cId="2439947675" sldId="2147469929"/>
            <ac:spMk id="257" creationId="{9F7FF390-BBC5-FF81-0EFE-95AEF1020658}"/>
          </ac:spMkLst>
        </pc:spChg>
        <pc:spChg chg="mod">
          <ac:chgData name="Daniel Roth" userId="02261a5d-b764-49c2-b6b6-041bd43f80dd" providerId="ADAL" clId="{70056BB6-6F26-4751-9DAD-BED46CDF36E3}" dt="2022-11-01T22:26:21.056" v="780"/>
          <ac:spMkLst>
            <pc:docMk/>
            <pc:sldMk cId="2439947675" sldId="2147469929"/>
            <ac:spMk id="258" creationId="{7F50A1DD-9B7E-5F12-5A61-4492998D1CB2}"/>
          </ac:spMkLst>
        </pc:spChg>
        <pc:spChg chg="mod">
          <ac:chgData name="Daniel Roth" userId="02261a5d-b764-49c2-b6b6-041bd43f80dd" providerId="ADAL" clId="{70056BB6-6F26-4751-9DAD-BED46CDF36E3}" dt="2022-11-01T22:26:21.056" v="780"/>
          <ac:spMkLst>
            <pc:docMk/>
            <pc:sldMk cId="2439947675" sldId="2147469929"/>
            <ac:spMk id="259" creationId="{AEF63501-41A3-30CD-5EDA-7855EE8E616B}"/>
          </ac:spMkLst>
        </pc:spChg>
        <pc:spChg chg="mod">
          <ac:chgData name="Daniel Roth" userId="02261a5d-b764-49c2-b6b6-041bd43f80dd" providerId="ADAL" clId="{70056BB6-6F26-4751-9DAD-BED46CDF36E3}" dt="2022-11-01T22:26:21.056" v="780"/>
          <ac:spMkLst>
            <pc:docMk/>
            <pc:sldMk cId="2439947675" sldId="2147469929"/>
            <ac:spMk id="260" creationId="{B91C2058-2B86-B855-0771-24451C3EF340}"/>
          </ac:spMkLst>
        </pc:spChg>
        <pc:spChg chg="mod">
          <ac:chgData name="Daniel Roth" userId="02261a5d-b764-49c2-b6b6-041bd43f80dd" providerId="ADAL" clId="{70056BB6-6F26-4751-9DAD-BED46CDF36E3}" dt="2022-11-01T22:26:21.056" v="780"/>
          <ac:spMkLst>
            <pc:docMk/>
            <pc:sldMk cId="2439947675" sldId="2147469929"/>
            <ac:spMk id="261" creationId="{BE4E4512-E710-69DB-23A5-F8CA024D0F56}"/>
          </ac:spMkLst>
        </pc:spChg>
        <pc:spChg chg="mod">
          <ac:chgData name="Daniel Roth" userId="02261a5d-b764-49c2-b6b6-041bd43f80dd" providerId="ADAL" clId="{70056BB6-6F26-4751-9DAD-BED46CDF36E3}" dt="2022-11-01T22:26:21.056" v="780"/>
          <ac:spMkLst>
            <pc:docMk/>
            <pc:sldMk cId="2439947675" sldId="2147469929"/>
            <ac:spMk id="262" creationId="{DC2107FF-CF43-08BB-E02C-E677AD250C0B}"/>
          </ac:spMkLst>
        </pc:spChg>
        <pc:spChg chg="mod">
          <ac:chgData name="Daniel Roth" userId="02261a5d-b764-49c2-b6b6-041bd43f80dd" providerId="ADAL" clId="{70056BB6-6F26-4751-9DAD-BED46CDF36E3}" dt="2022-11-01T22:26:21.056" v="780"/>
          <ac:spMkLst>
            <pc:docMk/>
            <pc:sldMk cId="2439947675" sldId="2147469929"/>
            <ac:spMk id="263" creationId="{E20CEB34-D3BF-51A5-A2B4-FDBD0662E405}"/>
          </ac:spMkLst>
        </pc:spChg>
        <pc:spChg chg="mod">
          <ac:chgData name="Daniel Roth" userId="02261a5d-b764-49c2-b6b6-041bd43f80dd" providerId="ADAL" clId="{70056BB6-6F26-4751-9DAD-BED46CDF36E3}" dt="2022-11-01T22:26:21.056" v="780"/>
          <ac:spMkLst>
            <pc:docMk/>
            <pc:sldMk cId="2439947675" sldId="2147469929"/>
            <ac:spMk id="264" creationId="{42DC496E-E8BC-72C0-9EDB-90FF47EC47A2}"/>
          </ac:spMkLst>
        </pc:spChg>
        <pc:spChg chg="mod">
          <ac:chgData name="Daniel Roth" userId="02261a5d-b764-49c2-b6b6-041bd43f80dd" providerId="ADAL" clId="{70056BB6-6F26-4751-9DAD-BED46CDF36E3}" dt="2022-11-01T22:26:21.056" v="780"/>
          <ac:spMkLst>
            <pc:docMk/>
            <pc:sldMk cId="2439947675" sldId="2147469929"/>
            <ac:spMk id="265" creationId="{9DF92442-4BD6-65C8-4149-49B589B05562}"/>
          </ac:spMkLst>
        </pc:spChg>
        <pc:spChg chg="mod">
          <ac:chgData name="Daniel Roth" userId="02261a5d-b764-49c2-b6b6-041bd43f80dd" providerId="ADAL" clId="{70056BB6-6F26-4751-9DAD-BED46CDF36E3}" dt="2022-11-01T22:26:21.056" v="780"/>
          <ac:spMkLst>
            <pc:docMk/>
            <pc:sldMk cId="2439947675" sldId="2147469929"/>
            <ac:spMk id="266" creationId="{5A4F7A07-F6D6-05C5-F729-BC7B2D3D6F08}"/>
          </ac:spMkLst>
        </pc:spChg>
        <pc:spChg chg="mod">
          <ac:chgData name="Daniel Roth" userId="02261a5d-b764-49c2-b6b6-041bd43f80dd" providerId="ADAL" clId="{70056BB6-6F26-4751-9DAD-BED46CDF36E3}" dt="2022-11-01T22:26:21.056" v="780"/>
          <ac:spMkLst>
            <pc:docMk/>
            <pc:sldMk cId="2439947675" sldId="2147469929"/>
            <ac:spMk id="267" creationId="{4D8F1B41-0ED4-6802-F370-D1591AC504AD}"/>
          </ac:spMkLst>
        </pc:spChg>
        <pc:spChg chg="mod">
          <ac:chgData name="Daniel Roth" userId="02261a5d-b764-49c2-b6b6-041bd43f80dd" providerId="ADAL" clId="{70056BB6-6F26-4751-9DAD-BED46CDF36E3}" dt="2022-11-01T22:26:24.202" v="784"/>
          <ac:spMkLst>
            <pc:docMk/>
            <pc:sldMk cId="2439947675" sldId="2147469929"/>
            <ac:spMk id="271" creationId="{1BD19A7E-B1A7-6919-5FB1-6FF4AB62EB94}"/>
          </ac:spMkLst>
        </pc:spChg>
        <pc:spChg chg="mod">
          <ac:chgData name="Daniel Roth" userId="02261a5d-b764-49c2-b6b6-041bd43f80dd" providerId="ADAL" clId="{70056BB6-6F26-4751-9DAD-BED46CDF36E3}" dt="2022-11-01T22:26:24.202" v="784"/>
          <ac:spMkLst>
            <pc:docMk/>
            <pc:sldMk cId="2439947675" sldId="2147469929"/>
            <ac:spMk id="272" creationId="{342AFF27-CB21-3C46-BE0C-DA74C314DECE}"/>
          </ac:spMkLst>
        </pc:spChg>
        <pc:spChg chg="mod">
          <ac:chgData name="Daniel Roth" userId="02261a5d-b764-49c2-b6b6-041bd43f80dd" providerId="ADAL" clId="{70056BB6-6F26-4751-9DAD-BED46CDF36E3}" dt="2022-11-01T22:26:24.202" v="784"/>
          <ac:spMkLst>
            <pc:docMk/>
            <pc:sldMk cId="2439947675" sldId="2147469929"/>
            <ac:spMk id="273" creationId="{D710710D-117C-DE7E-5CAF-910163C7FB93}"/>
          </ac:spMkLst>
        </pc:spChg>
        <pc:spChg chg="mod">
          <ac:chgData name="Daniel Roth" userId="02261a5d-b764-49c2-b6b6-041bd43f80dd" providerId="ADAL" clId="{70056BB6-6F26-4751-9DAD-BED46CDF36E3}" dt="2022-11-01T22:26:24.202" v="784"/>
          <ac:spMkLst>
            <pc:docMk/>
            <pc:sldMk cId="2439947675" sldId="2147469929"/>
            <ac:spMk id="274" creationId="{416A59E2-5CCE-F0B7-812F-2C3C96C0559C}"/>
          </ac:spMkLst>
        </pc:spChg>
        <pc:spChg chg="mod">
          <ac:chgData name="Daniel Roth" userId="02261a5d-b764-49c2-b6b6-041bd43f80dd" providerId="ADAL" clId="{70056BB6-6F26-4751-9DAD-BED46CDF36E3}" dt="2022-11-01T22:26:24.202" v="784"/>
          <ac:spMkLst>
            <pc:docMk/>
            <pc:sldMk cId="2439947675" sldId="2147469929"/>
            <ac:spMk id="275" creationId="{17DD7BF1-9A05-1F43-9228-2973028236B7}"/>
          </ac:spMkLst>
        </pc:spChg>
        <pc:spChg chg="mod">
          <ac:chgData name="Daniel Roth" userId="02261a5d-b764-49c2-b6b6-041bd43f80dd" providerId="ADAL" clId="{70056BB6-6F26-4751-9DAD-BED46CDF36E3}" dt="2022-11-01T22:26:24.202" v="784"/>
          <ac:spMkLst>
            <pc:docMk/>
            <pc:sldMk cId="2439947675" sldId="2147469929"/>
            <ac:spMk id="276" creationId="{645CE2F2-FB76-2C9A-7FD9-8003DFF01382}"/>
          </ac:spMkLst>
        </pc:spChg>
        <pc:spChg chg="mod">
          <ac:chgData name="Daniel Roth" userId="02261a5d-b764-49c2-b6b6-041bd43f80dd" providerId="ADAL" clId="{70056BB6-6F26-4751-9DAD-BED46CDF36E3}" dt="2022-11-01T22:26:24.202" v="784"/>
          <ac:spMkLst>
            <pc:docMk/>
            <pc:sldMk cId="2439947675" sldId="2147469929"/>
            <ac:spMk id="277" creationId="{3F7AA132-B8F4-C72C-1844-D4B8A41BE939}"/>
          </ac:spMkLst>
        </pc:spChg>
        <pc:spChg chg="mod">
          <ac:chgData name="Daniel Roth" userId="02261a5d-b764-49c2-b6b6-041bd43f80dd" providerId="ADAL" clId="{70056BB6-6F26-4751-9DAD-BED46CDF36E3}" dt="2022-11-01T22:26:24.202" v="784"/>
          <ac:spMkLst>
            <pc:docMk/>
            <pc:sldMk cId="2439947675" sldId="2147469929"/>
            <ac:spMk id="278" creationId="{8E8EFE0D-65CB-C218-51D4-F3B146A6B892}"/>
          </ac:spMkLst>
        </pc:spChg>
        <pc:spChg chg="mod">
          <ac:chgData name="Daniel Roth" userId="02261a5d-b764-49c2-b6b6-041bd43f80dd" providerId="ADAL" clId="{70056BB6-6F26-4751-9DAD-BED46CDF36E3}" dt="2022-11-01T22:26:24.202" v="784"/>
          <ac:spMkLst>
            <pc:docMk/>
            <pc:sldMk cId="2439947675" sldId="2147469929"/>
            <ac:spMk id="279" creationId="{302AB8D6-3D74-87AE-6106-CC97B1F9B650}"/>
          </ac:spMkLst>
        </pc:spChg>
        <pc:spChg chg="mod">
          <ac:chgData name="Daniel Roth" userId="02261a5d-b764-49c2-b6b6-041bd43f80dd" providerId="ADAL" clId="{70056BB6-6F26-4751-9DAD-BED46CDF36E3}" dt="2022-11-01T22:26:24.202" v="784"/>
          <ac:spMkLst>
            <pc:docMk/>
            <pc:sldMk cId="2439947675" sldId="2147469929"/>
            <ac:spMk id="280" creationId="{1C92E7CC-B1F0-7362-6CA7-7F2A0BA3FE72}"/>
          </ac:spMkLst>
        </pc:spChg>
        <pc:spChg chg="mod">
          <ac:chgData name="Daniel Roth" userId="02261a5d-b764-49c2-b6b6-041bd43f80dd" providerId="ADAL" clId="{70056BB6-6F26-4751-9DAD-BED46CDF36E3}" dt="2022-11-01T22:26:24.202" v="784"/>
          <ac:spMkLst>
            <pc:docMk/>
            <pc:sldMk cId="2439947675" sldId="2147469929"/>
            <ac:spMk id="281" creationId="{5AFA054D-3343-945A-7126-0034DA61F6A2}"/>
          </ac:spMkLst>
        </pc:spChg>
        <pc:spChg chg="mod">
          <ac:chgData name="Daniel Roth" userId="02261a5d-b764-49c2-b6b6-041bd43f80dd" providerId="ADAL" clId="{70056BB6-6F26-4751-9DAD-BED46CDF36E3}" dt="2022-11-01T22:26:24.202" v="784"/>
          <ac:spMkLst>
            <pc:docMk/>
            <pc:sldMk cId="2439947675" sldId="2147469929"/>
            <ac:spMk id="286" creationId="{83C25394-42C8-D333-0D01-721F6B1B0D04}"/>
          </ac:spMkLst>
        </pc:spChg>
        <pc:spChg chg="mod">
          <ac:chgData name="Daniel Roth" userId="02261a5d-b764-49c2-b6b6-041bd43f80dd" providerId="ADAL" clId="{70056BB6-6F26-4751-9DAD-BED46CDF36E3}" dt="2022-11-01T22:26:24.202" v="784"/>
          <ac:spMkLst>
            <pc:docMk/>
            <pc:sldMk cId="2439947675" sldId="2147469929"/>
            <ac:spMk id="287" creationId="{13D2DF88-6411-592F-1DD7-9E584CF28876}"/>
          </ac:spMkLst>
        </pc:spChg>
        <pc:spChg chg="mod">
          <ac:chgData name="Daniel Roth" userId="02261a5d-b764-49c2-b6b6-041bd43f80dd" providerId="ADAL" clId="{70056BB6-6F26-4751-9DAD-BED46CDF36E3}" dt="2022-11-01T22:26:24.202" v="784"/>
          <ac:spMkLst>
            <pc:docMk/>
            <pc:sldMk cId="2439947675" sldId="2147469929"/>
            <ac:spMk id="288" creationId="{EBAC73AF-7A1C-9D1F-0538-A6A0C9EC024A}"/>
          </ac:spMkLst>
        </pc:spChg>
        <pc:spChg chg="mod">
          <ac:chgData name="Daniel Roth" userId="02261a5d-b764-49c2-b6b6-041bd43f80dd" providerId="ADAL" clId="{70056BB6-6F26-4751-9DAD-BED46CDF36E3}" dt="2022-11-01T22:26:24.202" v="784"/>
          <ac:spMkLst>
            <pc:docMk/>
            <pc:sldMk cId="2439947675" sldId="2147469929"/>
            <ac:spMk id="289" creationId="{FDF47D12-07C6-D19D-9AF4-EBF708E71DF2}"/>
          </ac:spMkLst>
        </pc:spChg>
        <pc:spChg chg="mod">
          <ac:chgData name="Daniel Roth" userId="02261a5d-b764-49c2-b6b6-041bd43f80dd" providerId="ADAL" clId="{70056BB6-6F26-4751-9DAD-BED46CDF36E3}" dt="2022-11-01T22:26:24.202" v="784"/>
          <ac:spMkLst>
            <pc:docMk/>
            <pc:sldMk cId="2439947675" sldId="2147469929"/>
            <ac:spMk id="290" creationId="{E2C97E80-A9DC-1EB1-4ED0-18078AEBF35E}"/>
          </ac:spMkLst>
        </pc:spChg>
        <pc:spChg chg="mod">
          <ac:chgData name="Daniel Roth" userId="02261a5d-b764-49c2-b6b6-041bd43f80dd" providerId="ADAL" clId="{70056BB6-6F26-4751-9DAD-BED46CDF36E3}" dt="2022-11-01T22:26:24.202" v="784"/>
          <ac:spMkLst>
            <pc:docMk/>
            <pc:sldMk cId="2439947675" sldId="2147469929"/>
            <ac:spMk id="291" creationId="{8417913F-0E47-135E-F077-C34CF1F75509}"/>
          </ac:spMkLst>
        </pc:spChg>
        <pc:spChg chg="mod">
          <ac:chgData name="Daniel Roth" userId="02261a5d-b764-49c2-b6b6-041bd43f80dd" providerId="ADAL" clId="{70056BB6-6F26-4751-9DAD-BED46CDF36E3}" dt="2022-11-01T22:26:24.202" v="784"/>
          <ac:spMkLst>
            <pc:docMk/>
            <pc:sldMk cId="2439947675" sldId="2147469929"/>
            <ac:spMk id="292" creationId="{528FFC29-F935-CDFD-A416-DB046FBE6983}"/>
          </ac:spMkLst>
        </pc:spChg>
        <pc:spChg chg="mod">
          <ac:chgData name="Daniel Roth" userId="02261a5d-b764-49c2-b6b6-041bd43f80dd" providerId="ADAL" clId="{70056BB6-6F26-4751-9DAD-BED46CDF36E3}" dt="2022-11-01T22:26:24.202" v="784"/>
          <ac:spMkLst>
            <pc:docMk/>
            <pc:sldMk cId="2439947675" sldId="2147469929"/>
            <ac:spMk id="293" creationId="{9D54B3EB-4476-46FE-613D-6F2CC4D5D03E}"/>
          </ac:spMkLst>
        </pc:spChg>
        <pc:spChg chg="mod">
          <ac:chgData name="Daniel Roth" userId="02261a5d-b764-49c2-b6b6-041bd43f80dd" providerId="ADAL" clId="{70056BB6-6F26-4751-9DAD-BED46CDF36E3}" dt="2022-11-01T22:26:24.202" v="784"/>
          <ac:spMkLst>
            <pc:docMk/>
            <pc:sldMk cId="2439947675" sldId="2147469929"/>
            <ac:spMk id="294" creationId="{D0ED4253-C2B5-0004-9BCD-1B2AF420568B}"/>
          </ac:spMkLst>
        </pc:spChg>
        <pc:spChg chg="mod">
          <ac:chgData name="Daniel Roth" userId="02261a5d-b764-49c2-b6b6-041bd43f80dd" providerId="ADAL" clId="{70056BB6-6F26-4751-9DAD-BED46CDF36E3}" dt="2022-11-01T22:26:24.202" v="784"/>
          <ac:spMkLst>
            <pc:docMk/>
            <pc:sldMk cId="2439947675" sldId="2147469929"/>
            <ac:spMk id="295" creationId="{A2D77FC3-85DE-3C0D-91A0-2A8C6CBA6D83}"/>
          </ac:spMkLst>
        </pc:spChg>
        <pc:spChg chg="mod">
          <ac:chgData name="Daniel Roth" userId="02261a5d-b764-49c2-b6b6-041bd43f80dd" providerId="ADAL" clId="{70056BB6-6F26-4751-9DAD-BED46CDF36E3}" dt="2022-11-01T22:26:24.202" v="784"/>
          <ac:spMkLst>
            <pc:docMk/>
            <pc:sldMk cId="2439947675" sldId="2147469929"/>
            <ac:spMk id="296" creationId="{85E5F7B2-4F29-9B90-F6E8-24228FAADC54}"/>
          </ac:spMkLst>
        </pc:spChg>
        <pc:spChg chg="mod">
          <ac:chgData name="Daniel Roth" userId="02261a5d-b764-49c2-b6b6-041bd43f80dd" providerId="ADAL" clId="{70056BB6-6F26-4751-9DAD-BED46CDF36E3}" dt="2022-11-01T22:26:24.202" v="784"/>
          <ac:spMkLst>
            <pc:docMk/>
            <pc:sldMk cId="2439947675" sldId="2147469929"/>
            <ac:spMk id="297" creationId="{2D9A5134-8860-4460-71AB-CA1A34087811}"/>
          </ac:spMkLst>
        </pc:spChg>
        <pc:spChg chg="mod">
          <ac:chgData name="Daniel Roth" userId="02261a5d-b764-49c2-b6b6-041bd43f80dd" providerId="ADAL" clId="{70056BB6-6F26-4751-9DAD-BED46CDF36E3}" dt="2022-11-01T22:26:24.202" v="784"/>
          <ac:spMkLst>
            <pc:docMk/>
            <pc:sldMk cId="2439947675" sldId="2147469929"/>
            <ac:spMk id="298" creationId="{CCE155F0-EC0B-B954-8B37-4201134F5181}"/>
          </ac:spMkLst>
        </pc:spChg>
        <pc:spChg chg="mod">
          <ac:chgData name="Daniel Roth" userId="02261a5d-b764-49c2-b6b6-041bd43f80dd" providerId="ADAL" clId="{70056BB6-6F26-4751-9DAD-BED46CDF36E3}" dt="2022-11-01T22:26:24.202" v="784"/>
          <ac:spMkLst>
            <pc:docMk/>
            <pc:sldMk cId="2439947675" sldId="2147469929"/>
            <ac:spMk id="299" creationId="{AAA18AC4-02B3-E5DD-2F1F-BEB1F4B3B6ED}"/>
          </ac:spMkLst>
        </pc:spChg>
        <pc:spChg chg="mod">
          <ac:chgData name="Daniel Roth" userId="02261a5d-b764-49c2-b6b6-041bd43f80dd" providerId="ADAL" clId="{70056BB6-6F26-4751-9DAD-BED46CDF36E3}" dt="2022-11-01T22:26:24.202" v="784"/>
          <ac:spMkLst>
            <pc:docMk/>
            <pc:sldMk cId="2439947675" sldId="2147469929"/>
            <ac:spMk id="300" creationId="{5C5DCA6B-D8C5-7517-C2D7-25B4F6DAB627}"/>
          </ac:spMkLst>
        </pc:spChg>
        <pc:spChg chg="mod">
          <ac:chgData name="Daniel Roth" userId="02261a5d-b764-49c2-b6b6-041bd43f80dd" providerId="ADAL" clId="{70056BB6-6F26-4751-9DAD-BED46CDF36E3}" dt="2022-11-01T22:26:24.202" v="784"/>
          <ac:spMkLst>
            <pc:docMk/>
            <pc:sldMk cId="2439947675" sldId="2147469929"/>
            <ac:spMk id="301" creationId="{E5621750-870E-F414-DD6A-0290D12DED95}"/>
          </ac:spMkLst>
        </pc:spChg>
        <pc:spChg chg="mod">
          <ac:chgData name="Daniel Roth" userId="02261a5d-b764-49c2-b6b6-041bd43f80dd" providerId="ADAL" clId="{70056BB6-6F26-4751-9DAD-BED46CDF36E3}" dt="2022-11-01T22:26:24.202" v="784"/>
          <ac:spMkLst>
            <pc:docMk/>
            <pc:sldMk cId="2439947675" sldId="2147469929"/>
            <ac:spMk id="302" creationId="{EC01CF39-7A5C-5A02-94F3-3C27A857CE0B}"/>
          </ac:spMkLst>
        </pc:spChg>
        <pc:spChg chg="mod">
          <ac:chgData name="Daniel Roth" userId="02261a5d-b764-49c2-b6b6-041bd43f80dd" providerId="ADAL" clId="{70056BB6-6F26-4751-9DAD-BED46CDF36E3}" dt="2022-11-01T22:26:24.202" v="784"/>
          <ac:spMkLst>
            <pc:docMk/>
            <pc:sldMk cId="2439947675" sldId="2147469929"/>
            <ac:spMk id="303" creationId="{89B0EEE0-9D41-9CF1-E17E-1B6946F3606E}"/>
          </ac:spMkLst>
        </pc:spChg>
        <pc:spChg chg="mod">
          <ac:chgData name="Daniel Roth" userId="02261a5d-b764-49c2-b6b6-041bd43f80dd" providerId="ADAL" clId="{70056BB6-6F26-4751-9DAD-BED46CDF36E3}" dt="2022-11-01T22:26:24.202" v="784"/>
          <ac:spMkLst>
            <pc:docMk/>
            <pc:sldMk cId="2439947675" sldId="2147469929"/>
            <ac:spMk id="304" creationId="{65F4F51B-C358-210A-9A5C-3F619C654A16}"/>
          </ac:spMkLst>
        </pc:spChg>
        <pc:spChg chg="mod">
          <ac:chgData name="Daniel Roth" userId="02261a5d-b764-49c2-b6b6-041bd43f80dd" providerId="ADAL" clId="{70056BB6-6F26-4751-9DAD-BED46CDF36E3}" dt="2022-11-01T22:26:24.202" v="784"/>
          <ac:spMkLst>
            <pc:docMk/>
            <pc:sldMk cId="2439947675" sldId="2147469929"/>
            <ac:spMk id="305" creationId="{27F96529-B506-E9FA-3835-61BD208084D9}"/>
          </ac:spMkLst>
        </pc:spChg>
        <pc:spChg chg="mod">
          <ac:chgData name="Daniel Roth" userId="02261a5d-b764-49c2-b6b6-041bd43f80dd" providerId="ADAL" clId="{70056BB6-6F26-4751-9DAD-BED46CDF36E3}" dt="2022-11-01T22:26:24.202" v="784"/>
          <ac:spMkLst>
            <pc:docMk/>
            <pc:sldMk cId="2439947675" sldId="2147469929"/>
            <ac:spMk id="306" creationId="{5EDB77A9-8808-E334-F517-960797152146}"/>
          </ac:spMkLst>
        </pc:spChg>
        <pc:spChg chg="mod">
          <ac:chgData name="Daniel Roth" userId="02261a5d-b764-49c2-b6b6-041bd43f80dd" providerId="ADAL" clId="{70056BB6-6F26-4751-9DAD-BED46CDF36E3}" dt="2022-11-01T22:26:24.202" v="784"/>
          <ac:spMkLst>
            <pc:docMk/>
            <pc:sldMk cId="2439947675" sldId="2147469929"/>
            <ac:spMk id="307" creationId="{65109A8C-2910-AFE0-42A4-9503C7F02A2F}"/>
          </ac:spMkLst>
        </pc:spChg>
        <pc:spChg chg="mod">
          <ac:chgData name="Daniel Roth" userId="02261a5d-b764-49c2-b6b6-041bd43f80dd" providerId="ADAL" clId="{70056BB6-6F26-4751-9DAD-BED46CDF36E3}" dt="2022-11-01T22:26:24.202" v="784"/>
          <ac:spMkLst>
            <pc:docMk/>
            <pc:sldMk cId="2439947675" sldId="2147469929"/>
            <ac:spMk id="308" creationId="{5246FAE4-9E6F-781C-1B92-591CADA2661F}"/>
          </ac:spMkLst>
        </pc:spChg>
        <pc:spChg chg="mod">
          <ac:chgData name="Daniel Roth" userId="02261a5d-b764-49c2-b6b6-041bd43f80dd" providerId="ADAL" clId="{70056BB6-6F26-4751-9DAD-BED46CDF36E3}" dt="2022-11-01T22:26:24.202" v="784"/>
          <ac:spMkLst>
            <pc:docMk/>
            <pc:sldMk cId="2439947675" sldId="2147469929"/>
            <ac:spMk id="309" creationId="{80AD97D2-922C-E99F-525F-1C7229CDF7E8}"/>
          </ac:spMkLst>
        </pc:spChg>
        <pc:spChg chg="mod">
          <ac:chgData name="Daniel Roth" userId="02261a5d-b764-49c2-b6b6-041bd43f80dd" providerId="ADAL" clId="{70056BB6-6F26-4751-9DAD-BED46CDF36E3}" dt="2022-11-01T22:26:24.202" v="784"/>
          <ac:spMkLst>
            <pc:docMk/>
            <pc:sldMk cId="2439947675" sldId="2147469929"/>
            <ac:spMk id="310" creationId="{AEB3865D-D786-1218-688E-42F0A386C82D}"/>
          </ac:spMkLst>
        </pc:spChg>
        <pc:spChg chg="mod">
          <ac:chgData name="Daniel Roth" userId="02261a5d-b764-49c2-b6b6-041bd43f80dd" providerId="ADAL" clId="{70056BB6-6F26-4751-9DAD-BED46CDF36E3}" dt="2022-11-01T22:26:24.202" v="784"/>
          <ac:spMkLst>
            <pc:docMk/>
            <pc:sldMk cId="2439947675" sldId="2147469929"/>
            <ac:spMk id="311" creationId="{28B70925-21C9-3A2A-B0F0-FFB1E34627BE}"/>
          </ac:spMkLst>
        </pc:spChg>
        <pc:spChg chg="mod">
          <ac:chgData name="Daniel Roth" userId="02261a5d-b764-49c2-b6b6-041bd43f80dd" providerId="ADAL" clId="{70056BB6-6F26-4751-9DAD-BED46CDF36E3}" dt="2022-11-01T22:26:24.202" v="784"/>
          <ac:spMkLst>
            <pc:docMk/>
            <pc:sldMk cId="2439947675" sldId="2147469929"/>
            <ac:spMk id="312" creationId="{4A59563B-6FAB-8C99-55B3-83C3AE2CCF3D}"/>
          </ac:spMkLst>
        </pc:spChg>
        <pc:spChg chg="mod">
          <ac:chgData name="Daniel Roth" userId="02261a5d-b764-49c2-b6b6-041bd43f80dd" providerId="ADAL" clId="{70056BB6-6F26-4751-9DAD-BED46CDF36E3}" dt="2022-11-01T22:26:24.202" v="784"/>
          <ac:spMkLst>
            <pc:docMk/>
            <pc:sldMk cId="2439947675" sldId="2147469929"/>
            <ac:spMk id="313" creationId="{D8A922BE-712C-DD57-FA2A-B4E433AD6803}"/>
          </ac:spMkLst>
        </pc:spChg>
        <pc:spChg chg="mod">
          <ac:chgData name="Daniel Roth" userId="02261a5d-b764-49c2-b6b6-041bd43f80dd" providerId="ADAL" clId="{70056BB6-6F26-4751-9DAD-BED46CDF36E3}" dt="2022-11-01T22:26:24.202" v="784"/>
          <ac:spMkLst>
            <pc:docMk/>
            <pc:sldMk cId="2439947675" sldId="2147469929"/>
            <ac:spMk id="314" creationId="{AB4D39A7-33CB-9015-9EE0-5A50CD7DC67E}"/>
          </ac:spMkLst>
        </pc:spChg>
        <pc:spChg chg="mod">
          <ac:chgData name="Daniel Roth" userId="02261a5d-b764-49c2-b6b6-041bd43f80dd" providerId="ADAL" clId="{70056BB6-6F26-4751-9DAD-BED46CDF36E3}" dt="2022-11-01T22:26:24.202" v="784"/>
          <ac:spMkLst>
            <pc:docMk/>
            <pc:sldMk cId="2439947675" sldId="2147469929"/>
            <ac:spMk id="315" creationId="{7E6E3C81-2DFA-26E2-2EE8-6BA123D0CFCB}"/>
          </ac:spMkLst>
        </pc:spChg>
        <pc:spChg chg="mod">
          <ac:chgData name="Daniel Roth" userId="02261a5d-b764-49c2-b6b6-041bd43f80dd" providerId="ADAL" clId="{70056BB6-6F26-4751-9DAD-BED46CDF36E3}" dt="2022-11-01T22:26:24.202" v="784"/>
          <ac:spMkLst>
            <pc:docMk/>
            <pc:sldMk cId="2439947675" sldId="2147469929"/>
            <ac:spMk id="316" creationId="{02DAA91C-137F-F257-6D97-1C01B8B7D16D}"/>
          </ac:spMkLst>
        </pc:spChg>
        <pc:spChg chg="mod">
          <ac:chgData name="Daniel Roth" userId="02261a5d-b764-49c2-b6b6-041bd43f80dd" providerId="ADAL" clId="{70056BB6-6F26-4751-9DAD-BED46CDF36E3}" dt="2022-11-01T22:26:24.202" v="784"/>
          <ac:spMkLst>
            <pc:docMk/>
            <pc:sldMk cId="2439947675" sldId="2147469929"/>
            <ac:spMk id="317" creationId="{4234B179-D7D8-9108-87C2-7204FA441D99}"/>
          </ac:spMkLst>
        </pc:spChg>
        <pc:spChg chg="mod">
          <ac:chgData name="Daniel Roth" userId="02261a5d-b764-49c2-b6b6-041bd43f80dd" providerId="ADAL" clId="{70056BB6-6F26-4751-9DAD-BED46CDF36E3}" dt="2022-11-01T22:26:24.202" v="784"/>
          <ac:spMkLst>
            <pc:docMk/>
            <pc:sldMk cId="2439947675" sldId="2147469929"/>
            <ac:spMk id="318" creationId="{9756352B-5EC3-6B93-1483-7DB69FB0F459}"/>
          </ac:spMkLst>
        </pc:spChg>
        <pc:spChg chg="mod">
          <ac:chgData name="Daniel Roth" userId="02261a5d-b764-49c2-b6b6-041bd43f80dd" providerId="ADAL" clId="{70056BB6-6F26-4751-9DAD-BED46CDF36E3}" dt="2022-11-01T22:26:24.202" v="784"/>
          <ac:spMkLst>
            <pc:docMk/>
            <pc:sldMk cId="2439947675" sldId="2147469929"/>
            <ac:spMk id="319" creationId="{F272A542-8E71-FA7E-C676-14DF3F974F0C}"/>
          </ac:spMkLst>
        </pc:spChg>
        <pc:spChg chg="mod">
          <ac:chgData name="Daniel Roth" userId="02261a5d-b764-49c2-b6b6-041bd43f80dd" providerId="ADAL" clId="{70056BB6-6F26-4751-9DAD-BED46CDF36E3}" dt="2022-11-01T22:26:24.202" v="784"/>
          <ac:spMkLst>
            <pc:docMk/>
            <pc:sldMk cId="2439947675" sldId="2147469929"/>
            <ac:spMk id="320" creationId="{6D86DD32-E140-9617-697C-507FF9D9C775}"/>
          </ac:spMkLst>
        </pc:spChg>
        <pc:spChg chg="mod">
          <ac:chgData name="Daniel Roth" userId="02261a5d-b764-49c2-b6b6-041bd43f80dd" providerId="ADAL" clId="{70056BB6-6F26-4751-9DAD-BED46CDF36E3}" dt="2022-11-01T22:26:24.202" v="784"/>
          <ac:spMkLst>
            <pc:docMk/>
            <pc:sldMk cId="2439947675" sldId="2147469929"/>
            <ac:spMk id="321" creationId="{33A76A40-22C6-83E1-A033-1CD79604B509}"/>
          </ac:spMkLst>
        </pc:spChg>
        <pc:spChg chg="mod">
          <ac:chgData name="Daniel Roth" userId="02261a5d-b764-49c2-b6b6-041bd43f80dd" providerId="ADAL" clId="{70056BB6-6F26-4751-9DAD-BED46CDF36E3}" dt="2022-11-01T22:26:24.202" v="784"/>
          <ac:spMkLst>
            <pc:docMk/>
            <pc:sldMk cId="2439947675" sldId="2147469929"/>
            <ac:spMk id="322" creationId="{241448AF-9EF9-F3A9-CFA6-471E336DC31E}"/>
          </ac:spMkLst>
        </pc:spChg>
        <pc:spChg chg="mod">
          <ac:chgData name="Daniel Roth" userId="02261a5d-b764-49c2-b6b6-041bd43f80dd" providerId="ADAL" clId="{70056BB6-6F26-4751-9DAD-BED46CDF36E3}" dt="2022-11-01T22:26:24.202" v="784"/>
          <ac:spMkLst>
            <pc:docMk/>
            <pc:sldMk cId="2439947675" sldId="2147469929"/>
            <ac:spMk id="323" creationId="{940E0ACE-86BF-22CB-2062-E054E9D68C35}"/>
          </ac:spMkLst>
        </pc:spChg>
        <pc:spChg chg="mod">
          <ac:chgData name="Daniel Roth" userId="02261a5d-b764-49c2-b6b6-041bd43f80dd" providerId="ADAL" clId="{70056BB6-6F26-4751-9DAD-BED46CDF36E3}" dt="2022-11-01T22:26:24.202" v="784"/>
          <ac:spMkLst>
            <pc:docMk/>
            <pc:sldMk cId="2439947675" sldId="2147469929"/>
            <ac:spMk id="324" creationId="{ED804DF4-1885-E32C-48C8-B2912985988B}"/>
          </ac:spMkLst>
        </pc:spChg>
        <pc:spChg chg="mod">
          <ac:chgData name="Daniel Roth" userId="02261a5d-b764-49c2-b6b6-041bd43f80dd" providerId="ADAL" clId="{70056BB6-6F26-4751-9DAD-BED46CDF36E3}" dt="2022-11-01T22:26:24.202" v="784"/>
          <ac:spMkLst>
            <pc:docMk/>
            <pc:sldMk cId="2439947675" sldId="2147469929"/>
            <ac:spMk id="325" creationId="{F4370B1C-AC9B-7B2D-0D07-0BB8E7D6F43D}"/>
          </ac:spMkLst>
        </pc:spChg>
        <pc:spChg chg="mod">
          <ac:chgData name="Daniel Roth" userId="02261a5d-b764-49c2-b6b6-041bd43f80dd" providerId="ADAL" clId="{70056BB6-6F26-4751-9DAD-BED46CDF36E3}" dt="2022-11-01T22:26:24.202" v="784"/>
          <ac:spMkLst>
            <pc:docMk/>
            <pc:sldMk cId="2439947675" sldId="2147469929"/>
            <ac:spMk id="326" creationId="{94472F09-A66B-823F-AE20-92174EF69DFD}"/>
          </ac:spMkLst>
        </pc:spChg>
        <pc:spChg chg="mod">
          <ac:chgData name="Daniel Roth" userId="02261a5d-b764-49c2-b6b6-041bd43f80dd" providerId="ADAL" clId="{70056BB6-6F26-4751-9DAD-BED46CDF36E3}" dt="2022-11-01T22:26:24.202" v="784"/>
          <ac:spMkLst>
            <pc:docMk/>
            <pc:sldMk cId="2439947675" sldId="2147469929"/>
            <ac:spMk id="327" creationId="{387D0C9A-9F9B-CFC3-9EB4-3F444312690C}"/>
          </ac:spMkLst>
        </pc:spChg>
        <pc:spChg chg="mod">
          <ac:chgData name="Daniel Roth" userId="02261a5d-b764-49c2-b6b6-041bd43f80dd" providerId="ADAL" clId="{70056BB6-6F26-4751-9DAD-BED46CDF36E3}" dt="2022-11-01T22:26:24.202" v="784"/>
          <ac:spMkLst>
            <pc:docMk/>
            <pc:sldMk cId="2439947675" sldId="2147469929"/>
            <ac:spMk id="331" creationId="{A1559103-508C-C8C1-2C6B-CAFA1D4CC230}"/>
          </ac:spMkLst>
        </pc:spChg>
        <pc:spChg chg="mod">
          <ac:chgData name="Daniel Roth" userId="02261a5d-b764-49c2-b6b6-041bd43f80dd" providerId="ADAL" clId="{70056BB6-6F26-4751-9DAD-BED46CDF36E3}" dt="2022-11-01T22:26:24.202" v="784"/>
          <ac:spMkLst>
            <pc:docMk/>
            <pc:sldMk cId="2439947675" sldId="2147469929"/>
            <ac:spMk id="332" creationId="{EA95C185-E60B-BEEF-8F22-B48D44E9DBC1}"/>
          </ac:spMkLst>
        </pc:spChg>
        <pc:spChg chg="mod">
          <ac:chgData name="Daniel Roth" userId="02261a5d-b764-49c2-b6b6-041bd43f80dd" providerId="ADAL" clId="{70056BB6-6F26-4751-9DAD-BED46CDF36E3}" dt="2022-11-01T22:26:24.202" v="784"/>
          <ac:spMkLst>
            <pc:docMk/>
            <pc:sldMk cId="2439947675" sldId="2147469929"/>
            <ac:spMk id="333" creationId="{E8A9025E-E095-925D-F0E9-8329DE02389A}"/>
          </ac:spMkLst>
        </pc:spChg>
        <pc:spChg chg="mod">
          <ac:chgData name="Daniel Roth" userId="02261a5d-b764-49c2-b6b6-041bd43f80dd" providerId="ADAL" clId="{70056BB6-6F26-4751-9DAD-BED46CDF36E3}" dt="2022-11-01T22:26:24.202" v="784"/>
          <ac:spMkLst>
            <pc:docMk/>
            <pc:sldMk cId="2439947675" sldId="2147469929"/>
            <ac:spMk id="334" creationId="{92290AC1-B057-D390-1283-0FFBE4AD34DF}"/>
          </ac:spMkLst>
        </pc:spChg>
        <pc:spChg chg="mod">
          <ac:chgData name="Daniel Roth" userId="02261a5d-b764-49c2-b6b6-041bd43f80dd" providerId="ADAL" clId="{70056BB6-6F26-4751-9DAD-BED46CDF36E3}" dt="2022-11-01T22:26:24.202" v="784"/>
          <ac:spMkLst>
            <pc:docMk/>
            <pc:sldMk cId="2439947675" sldId="2147469929"/>
            <ac:spMk id="335" creationId="{415102C2-7AE6-47D5-5A31-40CA14B76451}"/>
          </ac:spMkLst>
        </pc:spChg>
        <pc:spChg chg="mod">
          <ac:chgData name="Daniel Roth" userId="02261a5d-b764-49c2-b6b6-041bd43f80dd" providerId="ADAL" clId="{70056BB6-6F26-4751-9DAD-BED46CDF36E3}" dt="2022-11-01T22:26:24.202" v="784"/>
          <ac:spMkLst>
            <pc:docMk/>
            <pc:sldMk cId="2439947675" sldId="2147469929"/>
            <ac:spMk id="336" creationId="{CD1768A3-FD69-1715-4F96-7C6B5B02E5D5}"/>
          </ac:spMkLst>
        </pc:spChg>
        <pc:spChg chg="mod">
          <ac:chgData name="Daniel Roth" userId="02261a5d-b764-49c2-b6b6-041bd43f80dd" providerId="ADAL" clId="{70056BB6-6F26-4751-9DAD-BED46CDF36E3}" dt="2022-11-01T22:26:24.202" v="784"/>
          <ac:spMkLst>
            <pc:docMk/>
            <pc:sldMk cId="2439947675" sldId="2147469929"/>
            <ac:spMk id="337" creationId="{547C185D-88B2-4348-09D3-483F37128983}"/>
          </ac:spMkLst>
        </pc:spChg>
        <pc:spChg chg="mod">
          <ac:chgData name="Daniel Roth" userId="02261a5d-b764-49c2-b6b6-041bd43f80dd" providerId="ADAL" clId="{70056BB6-6F26-4751-9DAD-BED46CDF36E3}" dt="2022-11-01T22:26:24.202" v="784"/>
          <ac:spMkLst>
            <pc:docMk/>
            <pc:sldMk cId="2439947675" sldId="2147469929"/>
            <ac:spMk id="338" creationId="{3B23BCCB-DE46-A447-7CC8-E5FA4D6B590E}"/>
          </ac:spMkLst>
        </pc:spChg>
        <pc:spChg chg="mod">
          <ac:chgData name="Daniel Roth" userId="02261a5d-b764-49c2-b6b6-041bd43f80dd" providerId="ADAL" clId="{70056BB6-6F26-4751-9DAD-BED46CDF36E3}" dt="2022-11-01T22:26:24.202" v="784"/>
          <ac:spMkLst>
            <pc:docMk/>
            <pc:sldMk cId="2439947675" sldId="2147469929"/>
            <ac:spMk id="339" creationId="{EF31C05D-F7EA-0B90-E818-2F7F37E66D01}"/>
          </ac:spMkLst>
        </pc:spChg>
        <pc:spChg chg="mod">
          <ac:chgData name="Daniel Roth" userId="02261a5d-b764-49c2-b6b6-041bd43f80dd" providerId="ADAL" clId="{70056BB6-6F26-4751-9DAD-BED46CDF36E3}" dt="2022-11-01T22:26:24.202" v="784"/>
          <ac:spMkLst>
            <pc:docMk/>
            <pc:sldMk cId="2439947675" sldId="2147469929"/>
            <ac:spMk id="340" creationId="{410F9F77-D3DC-1C57-8386-D35400089022}"/>
          </ac:spMkLst>
        </pc:spChg>
        <pc:spChg chg="mod">
          <ac:chgData name="Daniel Roth" userId="02261a5d-b764-49c2-b6b6-041bd43f80dd" providerId="ADAL" clId="{70056BB6-6F26-4751-9DAD-BED46CDF36E3}" dt="2022-11-01T22:26:24.202" v="784"/>
          <ac:spMkLst>
            <pc:docMk/>
            <pc:sldMk cId="2439947675" sldId="2147469929"/>
            <ac:spMk id="341" creationId="{411D62CE-1A35-7D53-45EA-B7D085760E26}"/>
          </ac:spMkLst>
        </pc:spChg>
        <pc:spChg chg="mod">
          <ac:chgData name="Daniel Roth" userId="02261a5d-b764-49c2-b6b6-041bd43f80dd" providerId="ADAL" clId="{70056BB6-6F26-4751-9DAD-BED46CDF36E3}" dt="2022-11-01T22:26:24.202" v="784"/>
          <ac:spMkLst>
            <pc:docMk/>
            <pc:sldMk cId="2439947675" sldId="2147469929"/>
            <ac:spMk id="342" creationId="{8ED3F433-BF1A-4505-A7C5-E16B10A52D72}"/>
          </ac:spMkLst>
        </pc:spChg>
        <pc:spChg chg="mod">
          <ac:chgData name="Daniel Roth" userId="02261a5d-b764-49c2-b6b6-041bd43f80dd" providerId="ADAL" clId="{70056BB6-6F26-4751-9DAD-BED46CDF36E3}" dt="2022-11-01T22:26:24.202" v="784"/>
          <ac:spMkLst>
            <pc:docMk/>
            <pc:sldMk cId="2439947675" sldId="2147469929"/>
            <ac:spMk id="343" creationId="{B8EAECF9-E0FB-16F2-7D92-DD6C60694185}"/>
          </ac:spMkLst>
        </pc:spChg>
        <pc:spChg chg="mod">
          <ac:chgData name="Daniel Roth" userId="02261a5d-b764-49c2-b6b6-041bd43f80dd" providerId="ADAL" clId="{70056BB6-6F26-4751-9DAD-BED46CDF36E3}" dt="2022-11-01T22:26:24.202" v="784"/>
          <ac:spMkLst>
            <pc:docMk/>
            <pc:sldMk cId="2439947675" sldId="2147469929"/>
            <ac:spMk id="344" creationId="{AB39BF40-301F-356F-46F9-97EEAC25E56F}"/>
          </ac:spMkLst>
        </pc:spChg>
        <pc:spChg chg="mod">
          <ac:chgData name="Daniel Roth" userId="02261a5d-b764-49c2-b6b6-041bd43f80dd" providerId="ADAL" clId="{70056BB6-6F26-4751-9DAD-BED46CDF36E3}" dt="2022-11-01T22:26:24.202" v="784"/>
          <ac:spMkLst>
            <pc:docMk/>
            <pc:sldMk cId="2439947675" sldId="2147469929"/>
            <ac:spMk id="345" creationId="{A1AA7703-BD60-6A6E-AF23-769A747D9F0D}"/>
          </ac:spMkLst>
        </pc:spChg>
        <pc:spChg chg="mod">
          <ac:chgData name="Daniel Roth" userId="02261a5d-b764-49c2-b6b6-041bd43f80dd" providerId="ADAL" clId="{70056BB6-6F26-4751-9DAD-BED46CDF36E3}" dt="2022-11-01T22:26:24.202" v="784"/>
          <ac:spMkLst>
            <pc:docMk/>
            <pc:sldMk cId="2439947675" sldId="2147469929"/>
            <ac:spMk id="346" creationId="{FD77E16A-A49C-7AC3-7220-D8C49E584301}"/>
          </ac:spMkLst>
        </pc:spChg>
        <pc:spChg chg="mod">
          <ac:chgData name="Daniel Roth" userId="02261a5d-b764-49c2-b6b6-041bd43f80dd" providerId="ADAL" clId="{70056BB6-6F26-4751-9DAD-BED46CDF36E3}" dt="2022-11-01T22:26:24.202" v="784"/>
          <ac:spMkLst>
            <pc:docMk/>
            <pc:sldMk cId="2439947675" sldId="2147469929"/>
            <ac:spMk id="347" creationId="{84EBC587-27BA-B3C8-6495-6F19FF199B00}"/>
          </ac:spMkLst>
        </pc:spChg>
        <pc:spChg chg="mod">
          <ac:chgData name="Daniel Roth" userId="02261a5d-b764-49c2-b6b6-041bd43f80dd" providerId="ADAL" clId="{70056BB6-6F26-4751-9DAD-BED46CDF36E3}" dt="2022-11-01T22:26:24.202" v="784"/>
          <ac:spMkLst>
            <pc:docMk/>
            <pc:sldMk cId="2439947675" sldId="2147469929"/>
            <ac:spMk id="348" creationId="{F7FE27F8-E37A-FF29-7B6E-ED0B23B300DB}"/>
          </ac:spMkLst>
        </pc:spChg>
        <pc:spChg chg="mod">
          <ac:chgData name="Daniel Roth" userId="02261a5d-b764-49c2-b6b6-041bd43f80dd" providerId="ADAL" clId="{70056BB6-6F26-4751-9DAD-BED46CDF36E3}" dt="2022-11-01T22:26:24.202" v="784"/>
          <ac:spMkLst>
            <pc:docMk/>
            <pc:sldMk cId="2439947675" sldId="2147469929"/>
            <ac:spMk id="349" creationId="{9B71D6D4-F4A1-CAE8-CDD0-8A12FCC1DDCE}"/>
          </ac:spMkLst>
        </pc:spChg>
        <pc:spChg chg="mod">
          <ac:chgData name="Daniel Roth" userId="02261a5d-b764-49c2-b6b6-041bd43f80dd" providerId="ADAL" clId="{70056BB6-6F26-4751-9DAD-BED46CDF36E3}" dt="2022-11-01T22:26:24.202" v="784"/>
          <ac:spMkLst>
            <pc:docMk/>
            <pc:sldMk cId="2439947675" sldId="2147469929"/>
            <ac:spMk id="350" creationId="{05C4745D-19CD-0DC0-3554-A970E5016872}"/>
          </ac:spMkLst>
        </pc:spChg>
        <pc:spChg chg="mod">
          <ac:chgData name="Daniel Roth" userId="02261a5d-b764-49c2-b6b6-041bd43f80dd" providerId="ADAL" clId="{70056BB6-6F26-4751-9DAD-BED46CDF36E3}" dt="2022-11-01T22:26:24.202" v="784"/>
          <ac:spMkLst>
            <pc:docMk/>
            <pc:sldMk cId="2439947675" sldId="2147469929"/>
            <ac:spMk id="351" creationId="{681A13EB-BF44-C4D1-4B27-EA9EC749E5D5}"/>
          </ac:spMkLst>
        </pc:spChg>
        <pc:spChg chg="mod">
          <ac:chgData name="Daniel Roth" userId="02261a5d-b764-49c2-b6b6-041bd43f80dd" providerId="ADAL" clId="{70056BB6-6F26-4751-9DAD-BED46CDF36E3}" dt="2022-11-01T22:26:24.202" v="784"/>
          <ac:spMkLst>
            <pc:docMk/>
            <pc:sldMk cId="2439947675" sldId="2147469929"/>
            <ac:spMk id="352" creationId="{8E61BDF6-C914-A967-57B2-07A25232F3BE}"/>
          </ac:spMkLst>
        </pc:spChg>
        <pc:spChg chg="mod">
          <ac:chgData name="Daniel Roth" userId="02261a5d-b764-49c2-b6b6-041bd43f80dd" providerId="ADAL" clId="{70056BB6-6F26-4751-9DAD-BED46CDF36E3}" dt="2022-11-01T22:26:32.531" v="786"/>
          <ac:spMkLst>
            <pc:docMk/>
            <pc:sldMk cId="2439947675" sldId="2147469929"/>
            <ac:spMk id="356" creationId="{8BF8904C-24A3-0274-A7BF-824D2D7040DB}"/>
          </ac:spMkLst>
        </pc:spChg>
        <pc:spChg chg="mod">
          <ac:chgData name="Daniel Roth" userId="02261a5d-b764-49c2-b6b6-041bd43f80dd" providerId="ADAL" clId="{70056BB6-6F26-4751-9DAD-BED46CDF36E3}" dt="2022-11-01T22:26:32.531" v="786"/>
          <ac:spMkLst>
            <pc:docMk/>
            <pc:sldMk cId="2439947675" sldId="2147469929"/>
            <ac:spMk id="357" creationId="{2FA42EFB-06CD-E648-043E-FB6C400048E2}"/>
          </ac:spMkLst>
        </pc:spChg>
        <pc:spChg chg="mod">
          <ac:chgData name="Daniel Roth" userId="02261a5d-b764-49c2-b6b6-041bd43f80dd" providerId="ADAL" clId="{70056BB6-6F26-4751-9DAD-BED46CDF36E3}" dt="2022-11-01T22:26:32.531" v="786"/>
          <ac:spMkLst>
            <pc:docMk/>
            <pc:sldMk cId="2439947675" sldId="2147469929"/>
            <ac:spMk id="358" creationId="{5F58A388-CDC2-1DE1-7999-E4B186EDEB4A}"/>
          </ac:spMkLst>
        </pc:spChg>
        <pc:spChg chg="mod">
          <ac:chgData name="Daniel Roth" userId="02261a5d-b764-49c2-b6b6-041bd43f80dd" providerId="ADAL" clId="{70056BB6-6F26-4751-9DAD-BED46CDF36E3}" dt="2022-11-01T22:26:32.531" v="786"/>
          <ac:spMkLst>
            <pc:docMk/>
            <pc:sldMk cId="2439947675" sldId="2147469929"/>
            <ac:spMk id="359" creationId="{B25ECADD-321F-2910-B51A-DE0AC789F441}"/>
          </ac:spMkLst>
        </pc:spChg>
        <pc:spChg chg="mod">
          <ac:chgData name="Daniel Roth" userId="02261a5d-b764-49c2-b6b6-041bd43f80dd" providerId="ADAL" clId="{70056BB6-6F26-4751-9DAD-BED46CDF36E3}" dt="2022-11-01T22:26:32.531" v="786"/>
          <ac:spMkLst>
            <pc:docMk/>
            <pc:sldMk cId="2439947675" sldId="2147469929"/>
            <ac:spMk id="360" creationId="{464E5BE7-6335-8616-FF60-7ECD4A70D9DB}"/>
          </ac:spMkLst>
        </pc:spChg>
        <pc:spChg chg="mod">
          <ac:chgData name="Daniel Roth" userId="02261a5d-b764-49c2-b6b6-041bd43f80dd" providerId="ADAL" clId="{70056BB6-6F26-4751-9DAD-BED46CDF36E3}" dt="2022-11-01T22:26:32.531" v="786"/>
          <ac:spMkLst>
            <pc:docMk/>
            <pc:sldMk cId="2439947675" sldId="2147469929"/>
            <ac:spMk id="361" creationId="{1E9B1B4B-CDEE-8722-7458-0F638CDC4554}"/>
          </ac:spMkLst>
        </pc:spChg>
        <pc:spChg chg="mod">
          <ac:chgData name="Daniel Roth" userId="02261a5d-b764-49c2-b6b6-041bd43f80dd" providerId="ADAL" clId="{70056BB6-6F26-4751-9DAD-BED46CDF36E3}" dt="2022-11-01T22:26:32.531" v="786"/>
          <ac:spMkLst>
            <pc:docMk/>
            <pc:sldMk cId="2439947675" sldId="2147469929"/>
            <ac:spMk id="362" creationId="{1BEBB50E-6404-84C3-F04C-8EC511D93E99}"/>
          </ac:spMkLst>
        </pc:spChg>
        <pc:spChg chg="mod">
          <ac:chgData name="Daniel Roth" userId="02261a5d-b764-49c2-b6b6-041bd43f80dd" providerId="ADAL" clId="{70056BB6-6F26-4751-9DAD-BED46CDF36E3}" dt="2022-11-01T22:26:32.531" v="786"/>
          <ac:spMkLst>
            <pc:docMk/>
            <pc:sldMk cId="2439947675" sldId="2147469929"/>
            <ac:spMk id="363" creationId="{5537F796-33DB-8BB1-7641-FDC20E036C91}"/>
          </ac:spMkLst>
        </pc:spChg>
        <pc:spChg chg="mod">
          <ac:chgData name="Daniel Roth" userId="02261a5d-b764-49c2-b6b6-041bd43f80dd" providerId="ADAL" clId="{70056BB6-6F26-4751-9DAD-BED46CDF36E3}" dt="2022-11-01T22:26:32.531" v="786"/>
          <ac:spMkLst>
            <pc:docMk/>
            <pc:sldMk cId="2439947675" sldId="2147469929"/>
            <ac:spMk id="364" creationId="{5A1EE94E-961E-AA51-57BA-638371D81755}"/>
          </ac:spMkLst>
        </pc:spChg>
        <pc:spChg chg="mod">
          <ac:chgData name="Daniel Roth" userId="02261a5d-b764-49c2-b6b6-041bd43f80dd" providerId="ADAL" clId="{70056BB6-6F26-4751-9DAD-BED46CDF36E3}" dt="2022-11-01T22:26:32.531" v="786"/>
          <ac:spMkLst>
            <pc:docMk/>
            <pc:sldMk cId="2439947675" sldId="2147469929"/>
            <ac:spMk id="365" creationId="{F17AD967-C4A2-0932-78D1-9B08D31A2A13}"/>
          </ac:spMkLst>
        </pc:spChg>
        <pc:spChg chg="mod">
          <ac:chgData name="Daniel Roth" userId="02261a5d-b764-49c2-b6b6-041bd43f80dd" providerId="ADAL" clId="{70056BB6-6F26-4751-9DAD-BED46CDF36E3}" dt="2022-11-01T22:26:32.531" v="786"/>
          <ac:spMkLst>
            <pc:docMk/>
            <pc:sldMk cId="2439947675" sldId="2147469929"/>
            <ac:spMk id="366" creationId="{D0558BDA-1D03-0EDC-29D8-465AD6E770F9}"/>
          </ac:spMkLst>
        </pc:spChg>
        <pc:spChg chg="mod">
          <ac:chgData name="Daniel Roth" userId="02261a5d-b764-49c2-b6b6-041bd43f80dd" providerId="ADAL" clId="{70056BB6-6F26-4751-9DAD-BED46CDF36E3}" dt="2022-11-01T22:26:32.531" v="786"/>
          <ac:spMkLst>
            <pc:docMk/>
            <pc:sldMk cId="2439947675" sldId="2147469929"/>
            <ac:spMk id="371" creationId="{BC789763-D92F-FBE1-4311-7BE02AC4C65B}"/>
          </ac:spMkLst>
        </pc:spChg>
        <pc:spChg chg="mod">
          <ac:chgData name="Daniel Roth" userId="02261a5d-b764-49c2-b6b6-041bd43f80dd" providerId="ADAL" clId="{70056BB6-6F26-4751-9DAD-BED46CDF36E3}" dt="2022-11-01T22:26:32.531" v="786"/>
          <ac:spMkLst>
            <pc:docMk/>
            <pc:sldMk cId="2439947675" sldId="2147469929"/>
            <ac:spMk id="372" creationId="{79AFB366-86CE-C8FB-E19E-2C78DE3DA62F}"/>
          </ac:spMkLst>
        </pc:spChg>
        <pc:spChg chg="mod">
          <ac:chgData name="Daniel Roth" userId="02261a5d-b764-49c2-b6b6-041bd43f80dd" providerId="ADAL" clId="{70056BB6-6F26-4751-9DAD-BED46CDF36E3}" dt="2022-11-01T22:26:32.531" v="786"/>
          <ac:spMkLst>
            <pc:docMk/>
            <pc:sldMk cId="2439947675" sldId="2147469929"/>
            <ac:spMk id="373" creationId="{FF8B6A15-B52B-3BCF-61FA-0A61FAC14D3F}"/>
          </ac:spMkLst>
        </pc:spChg>
        <pc:spChg chg="mod">
          <ac:chgData name="Daniel Roth" userId="02261a5d-b764-49c2-b6b6-041bd43f80dd" providerId="ADAL" clId="{70056BB6-6F26-4751-9DAD-BED46CDF36E3}" dt="2022-11-01T22:26:32.531" v="786"/>
          <ac:spMkLst>
            <pc:docMk/>
            <pc:sldMk cId="2439947675" sldId="2147469929"/>
            <ac:spMk id="374" creationId="{B5479B35-B9D3-F505-032F-C9D51D683D82}"/>
          </ac:spMkLst>
        </pc:spChg>
        <pc:spChg chg="mod">
          <ac:chgData name="Daniel Roth" userId="02261a5d-b764-49c2-b6b6-041bd43f80dd" providerId="ADAL" clId="{70056BB6-6F26-4751-9DAD-BED46CDF36E3}" dt="2022-11-01T22:26:32.531" v="786"/>
          <ac:spMkLst>
            <pc:docMk/>
            <pc:sldMk cId="2439947675" sldId="2147469929"/>
            <ac:spMk id="375" creationId="{69A3A199-D5B6-5F09-14F6-CDF9919AA4F9}"/>
          </ac:spMkLst>
        </pc:spChg>
        <pc:spChg chg="mod">
          <ac:chgData name="Daniel Roth" userId="02261a5d-b764-49c2-b6b6-041bd43f80dd" providerId="ADAL" clId="{70056BB6-6F26-4751-9DAD-BED46CDF36E3}" dt="2022-11-01T22:26:32.531" v="786"/>
          <ac:spMkLst>
            <pc:docMk/>
            <pc:sldMk cId="2439947675" sldId="2147469929"/>
            <ac:spMk id="376" creationId="{F68A0D3D-F08E-768B-9C39-7AE303B98B67}"/>
          </ac:spMkLst>
        </pc:spChg>
        <pc:spChg chg="mod">
          <ac:chgData name="Daniel Roth" userId="02261a5d-b764-49c2-b6b6-041bd43f80dd" providerId="ADAL" clId="{70056BB6-6F26-4751-9DAD-BED46CDF36E3}" dt="2022-11-01T22:26:32.531" v="786"/>
          <ac:spMkLst>
            <pc:docMk/>
            <pc:sldMk cId="2439947675" sldId="2147469929"/>
            <ac:spMk id="377" creationId="{3926C422-6FB7-DFF7-74A7-E8B41855A6EC}"/>
          </ac:spMkLst>
        </pc:spChg>
        <pc:spChg chg="mod">
          <ac:chgData name="Daniel Roth" userId="02261a5d-b764-49c2-b6b6-041bd43f80dd" providerId="ADAL" clId="{70056BB6-6F26-4751-9DAD-BED46CDF36E3}" dt="2022-11-01T22:26:32.531" v="786"/>
          <ac:spMkLst>
            <pc:docMk/>
            <pc:sldMk cId="2439947675" sldId="2147469929"/>
            <ac:spMk id="378" creationId="{FD7032F5-0AD2-48A1-F5B9-102B68D92CFE}"/>
          </ac:spMkLst>
        </pc:spChg>
        <pc:spChg chg="mod">
          <ac:chgData name="Daniel Roth" userId="02261a5d-b764-49c2-b6b6-041bd43f80dd" providerId="ADAL" clId="{70056BB6-6F26-4751-9DAD-BED46CDF36E3}" dt="2022-11-01T22:26:32.531" v="786"/>
          <ac:spMkLst>
            <pc:docMk/>
            <pc:sldMk cId="2439947675" sldId="2147469929"/>
            <ac:spMk id="379" creationId="{F55F2992-2BE7-CEDD-A631-27A64034F10A}"/>
          </ac:spMkLst>
        </pc:spChg>
        <pc:spChg chg="mod">
          <ac:chgData name="Daniel Roth" userId="02261a5d-b764-49c2-b6b6-041bd43f80dd" providerId="ADAL" clId="{70056BB6-6F26-4751-9DAD-BED46CDF36E3}" dt="2022-11-01T22:26:32.531" v="786"/>
          <ac:spMkLst>
            <pc:docMk/>
            <pc:sldMk cId="2439947675" sldId="2147469929"/>
            <ac:spMk id="380" creationId="{0BAE97E6-9045-E5F8-CB45-968967AAB4A0}"/>
          </ac:spMkLst>
        </pc:spChg>
        <pc:spChg chg="mod">
          <ac:chgData name="Daniel Roth" userId="02261a5d-b764-49c2-b6b6-041bd43f80dd" providerId="ADAL" clId="{70056BB6-6F26-4751-9DAD-BED46CDF36E3}" dt="2022-11-01T22:26:32.531" v="786"/>
          <ac:spMkLst>
            <pc:docMk/>
            <pc:sldMk cId="2439947675" sldId="2147469929"/>
            <ac:spMk id="381" creationId="{073966ED-B1EF-0E18-1DF5-B25DDDAA35B4}"/>
          </ac:spMkLst>
        </pc:spChg>
        <pc:spChg chg="mod">
          <ac:chgData name="Daniel Roth" userId="02261a5d-b764-49c2-b6b6-041bd43f80dd" providerId="ADAL" clId="{70056BB6-6F26-4751-9DAD-BED46CDF36E3}" dt="2022-11-01T22:26:32.531" v="786"/>
          <ac:spMkLst>
            <pc:docMk/>
            <pc:sldMk cId="2439947675" sldId="2147469929"/>
            <ac:spMk id="382" creationId="{4B70ADDA-E637-D0BC-0E9C-886B3957446C}"/>
          </ac:spMkLst>
        </pc:spChg>
        <pc:spChg chg="mod">
          <ac:chgData name="Daniel Roth" userId="02261a5d-b764-49c2-b6b6-041bd43f80dd" providerId="ADAL" clId="{70056BB6-6F26-4751-9DAD-BED46CDF36E3}" dt="2022-11-01T22:26:32.531" v="786"/>
          <ac:spMkLst>
            <pc:docMk/>
            <pc:sldMk cId="2439947675" sldId="2147469929"/>
            <ac:spMk id="383" creationId="{620F822D-B783-E000-CFAC-1A4D931A16B1}"/>
          </ac:spMkLst>
        </pc:spChg>
        <pc:spChg chg="mod">
          <ac:chgData name="Daniel Roth" userId="02261a5d-b764-49c2-b6b6-041bd43f80dd" providerId="ADAL" clId="{70056BB6-6F26-4751-9DAD-BED46CDF36E3}" dt="2022-11-01T22:26:32.531" v="786"/>
          <ac:spMkLst>
            <pc:docMk/>
            <pc:sldMk cId="2439947675" sldId="2147469929"/>
            <ac:spMk id="384" creationId="{282B18F5-648C-D258-CF0A-B28114451D2A}"/>
          </ac:spMkLst>
        </pc:spChg>
        <pc:spChg chg="mod">
          <ac:chgData name="Daniel Roth" userId="02261a5d-b764-49c2-b6b6-041bd43f80dd" providerId="ADAL" clId="{70056BB6-6F26-4751-9DAD-BED46CDF36E3}" dt="2022-11-01T22:26:32.531" v="786"/>
          <ac:spMkLst>
            <pc:docMk/>
            <pc:sldMk cId="2439947675" sldId="2147469929"/>
            <ac:spMk id="385" creationId="{100FF688-FFF2-0397-51C2-458469E8A5C9}"/>
          </ac:spMkLst>
        </pc:spChg>
        <pc:spChg chg="mod">
          <ac:chgData name="Daniel Roth" userId="02261a5d-b764-49c2-b6b6-041bd43f80dd" providerId="ADAL" clId="{70056BB6-6F26-4751-9DAD-BED46CDF36E3}" dt="2022-11-01T22:26:32.531" v="786"/>
          <ac:spMkLst>
            <pc:docMk/>
            <pc:sldMk cId="2439947675" sldId="2147469929"/>
            <ac:spMk id="386" creationId="{543B38CE-1566-378C-EAA5-D5EB689E9B65}"/>
          </ac:spMkLst>
        </pc:spChg>
        <pc:spChg chg="mod">
          <ac:chgData name="Daniel Roth" userId="02261a5d-b764-49c2-b6b6-041bd43f80dd" providerId="ADAL" clId="{70056BB6-6F26-4751-9DAD-BED46CDF36E3}" dt="2022-11-01T22:26:32.531" v="786"/>
          <ac:spMkLst>
            <pc:docMk/>
            <pc:sldMk cId="2439947675" sldId="2147469929"/>
            <ac:spMk id="387" creationId="{BBA61E47-CC32-3A6F-4CF8-3DBACC54D7B2}"/>
          </ac:spMkLst>
        </pc:spChg>
        <pc:spChg chg="mod">
          <ac:chgData name="Daniel Roth" userId="02261a5d-b764-49c2-b6b6-041bd43f80dd" providerId="ADAL" clId="{70056BB6-6F26-4751-9DAD-BED46CDF36E3}" dt="2022-11-01T22:26:32.531" v="786"/>
          <ac:spMkLst>
            <pc:docMk/>
            <pc:sldMk cId="2439947675" sldId="2147469929"/>
            <ac:spMk id="388" creationId="{9AD6EAF9-E55E-3CBA-9F34-FBA8D6E4CB68}"/>
          </ac:spMkLst>
        </pc:spChg>
        <pc:spChg chg="mod">
          <ac:chgData name="Daniel Roth" userId="02261a5d-b764-49c2-b6b6-041bd43f80dd" providerId="ADAL" clId="{70056BB6-6F26-4751-9DAD-BED46CDF36E3}" dt="2022-11-01T22:26:32.531" v="786"/>
          <ac:spMkLst>
            <pc:docMk/>
            <pc:sldMk cId="2439947675" sldId="2147469929"/>
            <ac:spMk id="389" creationId="{964EBDEB-2A8A-CAA8-BEFC-2E25AA08CF74}"/>
          </ac:spMkLst>
        </pc:spChg>
        <pc:spChg chg="mod">
          <ac:chgData name="Daniel Roth" userId="02261a5d-b764-49c2-b6b6-041bd43f80dd" providerId="ADAL" clId="{70056BB6-6F26-4751-9DAD-BED46CDF36E3}" dt="2022-11-01T22:26:32.531" v="786"/>
          <ac:spMkLst>
            <pc:docMk/>
            <pc:sldMk cId="2439947675" sldId="2147469929"/>
            <ac:spMk id="390" creationId="{A014AACD-5D26-40FB-34CE-E3C24E1D9B5A}"/>
          </ac:spMkLst>
        </pc:spChg>
        <pc:spChg chg="mod">
          <ac:chgData name="Daniel Roth" userId="02261a5d-b764-49c2-b6b6-041bd43f80dd" providerId="ADAL" clId="{70056BB6-6F26-4751-9DAD-BED46CDF36E3}" dt="2022-11-01T22:26:32.531" v="786"/>
          <ac:spMkLst>
            <pc:docMk/>
            <pc:sldMk cId="2439947675" sldId="2147469929"/>
            <ac:spMk id="391" creationId="{3B092940-4B82-5E79-44D0-CFCC381642FB}"/>
          </ac:spMkLst>
        </pc:spChg>
        <pc:spChg chg="mod">
          <ac:chgData name="Daniel Roth" userId="02261a5d-b764-49c2-b6b6-041bd43f80dd" providerId="ADAL" clId="{70056BB6-6F26-4751-9DAD-BED46CDF36E3}" dt="2022-11-01T22:26:32.531" v="786"/>
          <ac:spMkLst>
            <pc:docMk/>
            <pc:sldMk cId="2439947675" sldId="2147469929"/>
            <ac:spMk id="392" creationId="{337DC83B-B64D-1B8D-233B-E8DA56959B7D}"/>
          </ac:spMkLst>
        </pc:spChg>
        <pc:spChg chg="mod">
          <ac:chgData name="Daniel Roth" userId="02261a5d-b764-49c2-b6b6-041bd43f80dd" providerId="ADAL" clId="{70056BB6-6F26-4751-9DAD-BED46CDF36E3}" dt="2022-11-01T22:26:32.531" v="786"/>
          <ac:spMkLst>
            <pc:docMk/>
            <pc:sldMk cId="2439947675" sldId="2147469929"/>
            <ac:spMk id="393" creationId="{D2467944-DF97-0A27-12F8-C7B1EBD3EF10}"/>
          </ac:spMkLst>
        </pc:spChg>
        <pc:spChg chg="mod">
          <ac:chgData name="Daniel Roth" userId="02261a5d-b764-49c2-b6b6-041bd43f80dd" providerId="ADAL" clId="{70056BB6-6F26-4751-9DAD-BED46CDF36E3}" dt="2022-11-01T22:26:32.531" v="786"/>
          <ac:spMkLst>
            <pc:docMk/>
            <pc:sldMk cId="2439947675" sldId="2147469929"/>
            <ac:spMk id="394" creationId="{68FFAE8D-A1BE-1B02-4598-A0CEEF3C0FCD}"/>
          </ac:spMkLst>
        </pc:spChg>
        <pc:spChg chg="mod">
          <ac:chgData name="Daniel Roth" userId="02261a5d-b764-49c2-b6b6-041bd43f80dd" providerId="ADAL" clId="{70056BB6-6F26-4751-9DAD-BED46CDF36E3}" dt="2022-11-01T22:26:32.531" v="786"/>
          <ac:spMkLst>
            <pc:docMk/>
            <pc:sldMk cId="2439947675" sldId="2147469929"/>
            <ac:spMk id="395" creationId="{E09B78E4-3D95-5B7F-3406-EE0E893C4B0C}"/>
          </ac:spMkLst>
        </pc:spChg>
        <pc:spChg chg="mod">
          <ac:chgData name="Daniel Roth" userId="02261a5d-b764-49c2-b6b6-041bd43f80dd" providerId="ADAL" clId="{70056BB6-6F26-4751-9DAD-BED46CDF36E3}" dt="2022-11-01T22:26:32.531" v="786"/>
          <ac:spMkLst>
            <pc:docMk/>
            <pc:sldMk cId="2439947675" sldId="2147469929"/>
            <ac:spMk id="396" creationId="{3B6E9D73-6B0F-844B-B086-AC6373FD348B}"/>
          </ac:spMkLst>
        </pc:spChg>
        <pc:spChg chg="mod">
          <ac:chgData name="Daniel Roth" userId="02261a5d-b764-49c2-b6b6-041bd43f80dd" providerId="ADAL" clId="{70056BB6-6F26-4751-9DAD-BED46CDF36E3}" dt="2022-11-01T22:26:32.531" v="786"/>
          <ac:spMkLst>
            <pc:docMk/>
            <pc:sldMk cId="2439947675" sldId="2147469929"/>
            <ac:spMk id="397" creationId="{25083B32-FABA-F1FF-0EC4-93BE1A38DFED}"/>
          </ac:spMkLst>
        </pc:spChg>
        <pc:spChg chg="mod">
          <ac:chgData name="Daniel Roth" userId="02261a5d-b764-49c2-b6b6-041bd43f80dd" providerId="ADAL" clId="{70056BB6-6F26-4751-9DAD-BED46CDF36E3}" dt="2022-11-01T22:26:32.531" v="786"/>
          <ac:spMkLst>
            <pc:docMk/>
            <pc:sldMk cId="2439947675" sldId="2147469929"/>
            <ac:spMk id="398" creationId="{A9C2FAE6-8BA5-6B47-D776-E085E848733E}"/>
          </ac:spMkLst>
        </pc:spChg>
        <pc:spChg chg="mod">
          <ac:chgData name="Daniel Roth" userId="02261a5d-b764-49c2-b6b6-041bd43f80dd" providerId="ADAL" clId="{70056BB6-6F26-4751-9DAD-BED46CDF36E3}" dt="2022-11-01T22:26:32.531" v="786"/>
          <ac:spMkLst>
            <pc:docMk/>
            <pc:sldMk cId="2439947675" sldId="2147469929"/>
            <ac:spMk id="399" creationId="{CEE3E225-0701-2276-B835-AB4A097817C4}"/>
          </ac:spMkLst>
        </pc:spChg>
        <pc:spChg chg="mod">
          <ac:chgData name="Daniel Roth" userId="02261a5d-b764-49c2-b6b6-041bd43f80dd" providerId="ADAL" clId="{70056BB6-6F26-4751-9DAD-BED46CDF36E3}" dt="2022-11-01T22:26:32.531" v="786"/>
          <ac:spMkLst>
            <pc:docMk/>
            <pc:sldMk cId="2439947675" sldId="2147469929"/>
            <ac:spMk id="400" creationId="{E7A04388-F751-F919-D130-9A6FD79327F6}"/>
          </ac:spMkLst>
        </pc:spChg>
        <pc:spChg chg="mod">
          <ac:chgData name="Daniel Roth" userId="02261a5d-b764-49c2-b6b6-041bd43f80dd" providerId="ADAL" clId="{70056BB6-6F26-4751-9DAD-BED46CDF36E3}" dt="2022-11-01T22:26:32.531" v="786"/>
          <ac:spMkLst>
            <pc:docMk/>
            <pc:sldMk cId="2439947675" sldId="2147469929"/>
            <ac:spMk id="401" creationId="{ECAD6D8B-915E-7E50-4D84-215300BE504B}"/>
          </ac:spMkLst>
        </pc:spChg>
        <pc:spChg chg="mod">
          <ac:chgData name="Daniel Roth" userId="02261a5d-b764-49c2-b6b6-041bd43f80dd" providerId="ADAL" clId="{70056BB6-6F26-4751-9DAD-BED46CDF36E3}" dt="2022-11-01T22:26:32.531" v="786"/>
          <ac:spMkLst>
            <pc:docMk/>
            <pc:sldMk cId="2439947675" sldId="2147469929"/>
            <ac:spMk id="402" creationId="{035B1586-E21E-595F-9615-38FD94AE8CBB}"/>
          </ac:spMkLst>
        </pc:spChg>
        <pc:spChg chg="mod">
          <ac:chgData name="Daniel Roth" userId="02261a5d-b764-49c2-b6b6-041bd43f80dd" providerId="ADAL" clId="{70056BB6-6F26-4751-9DAD-BED46CDF36E3}" dt="2022-11-01T22:26:32.531" v="786"/>
          <ac:spMkLst>
            <pc:docMk/>
            <pc:sldMk cId="2439947675" sldId="2147469929"/>
            <ac:spMk id="403" creationId="{4F861586-E441-37E8-3A2F-1873E86E226F}"/>
          </ac:spMkLst>
        </pc:spChg>
        <pc:spChg chg="mod">
          <ac:chgData name="Daniel Roth" userId="02261a5d-b764-49c2-b6b6-041bd43f80dd" providerId="ADAL" clId="{70056BB6-6F26-4751-9DAD-BED46CDF36E3}" dt="2022-11-01T22:26:32.531" v="786"/>
          <ac:spMkLst>
            <pc:docMk/>
            <pc:sldMk cId="2439947675" sldId="2147469929"/>
            <ac:spMk id="404" creationId="{E413766A-C1AE-E132-65BF-266DD76E7996}"/>
          </ac:spMkLst>
        </pc:spChg>
        <pc:spChg chg="mod">
          <ac:chgData name="Daniel Roth" userId="02261a5d-b764-49c2-b6b6-041bd43f80dd" providerId="ADAL" clId="{70056BB6-6F26-4751-9DAD-BED46CDF36E3}" dt="2022-11-01T22:26:32.531" v="786"/>
          <ac:spMkLst>
            <pc:docMk/>
            <pc:sldMk cId="2439947675" sldId="2147469929"/>
            <ac:spMk id="405" creationId="{9F922B60-30BA-46A3-BC1A-C98C64DE7D24}"/>
          </ac:spMkLst>
        </pc:spChg>
        <pc:spChg chg="mod">
          <ac:chgData name="Daniel Roth" userId="02261a5d-b764-49c2-b6b6-041bd43f80dd" providerId="ADAL" clId="{70056BB6-6F26-4751-9DAD-BED46CDF36E3}" dt="2022-11-01T22:26:32.531" v="786"/>
          <ac:spMkLst>
            <pc:docMk/>
            <pc:sldMk cId="2439947675" sldId="2147469929"/>
            <ac:spMk id="406" creationId="{44C49604-93F1-0E28-8704-90CE258B8B99}"/>
          </ac:spMkLst>
        </pc:spChg>
        <pc:spChg chg="mod">
          <ac:chgData name="Daniel Roth" userId="02261a5d-b764-49c2-b6b6-041bd43f80dd" providerId="ADAL" clId="{70056BB6-6F26-4751-9DAD-BED46CDF36E3}" dt="2022-11-01T22:26:32.531" v="786"/>
          <ac:spMkLst>
            <pc:docMk/>
            <pc:sldMk cId="2439947675" sldId="2147469929"/>
            <ac:spMk id="407" creationId="{0A9EB2D1-05D7-7477-A4F9-2D3D8F55DCF8}"/>
          </ac:spMkLst>
        </pc:spChg>
        <pc:spChg chg="mod">
          <ac:chgData name="Daniel Roth" userId="02261a5d-b764-49c2-b6b6-041bd43f80dd" providerId="ADAL" clId="{70056BB6-6F26-4751-9DAD-BED46CDF36E3}" dt="2022-11-01T22:26:32.531" v="786"/>
          <ac:spMkLst>
            <pc:docMk/>
            <pc:sldMk cId="2439947675" sldId="2147469929"/>
            <ac:spMk id="408" creationId="{F9E33423-A572-CE62-AA3D-40827A5D22FA}"/>
          </ac:spMkLst>
        </pc:spChg>
        <pc:spChg chg="mod">
          <ac:chgData name="Daniel Roth" userId="02261a5d-b764-49c2-b6b6-041bd43f80dd" providerId="ADAL" clId="{70056BB6-6F26-4751-9DAD-BED46CDF36E3}" dt="2022-11-01T22:26:32.531" v="786"/>
          <ac:spMkLst>
            <pc:docMk/>
            <pc:sldMk cId="2439947675" sldId="2147469929"/>
            <ac:spMk id="409" creationId="{F9C80CB7-81F4-A8A7-CC83-781B1BC25674}"/>
          </ac:spMkLst>
        </pc:spChg>
        <pc:spChg chg="mod">
          <ac:chgData name="Daniel Roth" userId="02261a5d-b764-49c2-b6b6-041bd43f80dd" providerId="ADAL" clId="{70056BB6-6F26-4751-9DAD-BED46CDF36E3}" dt="2022-11-01T22:26:32.531" v="786"/>
          <ac:spMkLst>
            <pc:docMk/>
            <pc:sldMk cId="2439947675" sldId="2147469929"/>
            <ac:spMk id="410" creationId="{A6D84C8A-9CC7-0EE2-6355-6F250565C4DD}"/>
          </ac:spMkLst>
        </pc:spChg>
        <pc:spChg chg="mod">
          <ac:chgData name="Daniel Roth" userId="02261a5d-b764-49c2-b6b6-041bd43f80dd" providerId="ADAL" clId="{70056BB6-6F26-4751-9DAD-BED46CDF36E3}" dt="2022-11-01T22:26:32.531" v="786"/>
          <ac:spMkLst>
            <pc:docMk/>
            <pc:sldMk cId="2439947675" sldId="2147469929"/>
            <ac:spMk id="411" creationId="{69DD1E9E-A5A4-42BB-76DB-171063AFB67B}"/>
          </ac:spMkLst>
        </pc:spChg>
        <pc:spChg chg="mod">
          <ac:chgData name="Daniel Roth" userId="02261a5d-b764-49c2-b6b6-041bd43f80dd" providerId="ADAL" clId="{70056BB6-6F26-4751-9DAD-BED46CDF36E3}" dt="2022-11-01T22:26:32.531" v="786"/>
          <ac:spMkLst>
            <pc:docMk/>
            <pc:sldMk cId="2439947675" sldId="2147469929"/>
            <ac:spMk id="412" creationId="{0C66F06B-9668-9888-B544-56A5BADC1603}"/>
          </ac:spMkLst>
        </pc:spChg>
        <pc:spChg chg="mod">
          <ac:chgData name="Daniel Roth" userId="02261a5d-b764-49c2-b6b6-041bd43f80dd" providerId="ADAL" clId="{70056BB6-6F26-4751-9DAD-BED46CDF36E3}" dt="2022-11-01T22:26:32.531" v="786"/>
          <ac:spMkLst>
            <pc:docMk/>
            <pc:sldMk cId="2439947675" sldId="2147469929"/>
            <ac:spMk id="416" creationId="{0AABD7A2-8A5F-709F-4082-10B2122996D6}"/>
          </ac:spMkLst>
        </pc:spChg>
        <pc:spChg chg="mod">
          <ac:chgData name="Daniel Roth" userId="02261a5d-b764-49c2-b6b6-041bd43f80dd" providerId="ADAL" clId="{70056BB6-6F26-4751-9DAD-BED46CDF36E3}" dt="2022-11-01T22:26:32.531" v="786"/>
          <ac:spMkLst>
            <pc:docMk/>
            <pc:sldMk cId="2439947675" sldId="2147469929"/>
            <ac:spMk id="417" creationId="{9B268F5F-A48B-2EBA-12B5-C5928031137A}"/>
          </ac:spMkLst>
        </pc:spChg>
        <pc:spChg chg="mod">
          <ac:chgData name="Daniel Roth" userId="02261a5d-b764-49c2-b6b6-041bd43f80dd" providerId="ADAL" clId="{70056BB6-6F26-4751-9DAD-BED46CDF36E3}" dt="2022-11-01T22:26:32.531" v="786"/>
          <ac:spMkLst>
            <pc:docMk/>
            <pc:sldMk cId="2439947675" sldId="2147469929"/>
            <ac:spMk id="418" creationId="{B78BA8B8-DE5D-4C5C-B65A-B9CCBE333899}"/>
          </ac:spMkLst>
        </pc:spChg>
        <pc:spChg chg="mod">
          <ac:chgData name="Daniel Roth" userId="02261a5d-b764-49c2-b6b6-041bd43f80dd" providerId="ADAL" clId="{70056BB6-6F26-4751-9DAD-BED46CDF36E3}" dt="2022-11-01T22:26:32.531" v="786"/>
          <ac:spMkLst>
            <pc:docMk/>
            <pc:sldMk cId="2439947675" sldId="2147469929"/>
            <ac:spMk id="419" creationId="{90BB5971-A898-4187-887C-F9FB7DD7A738}"/>
          </ac:spMkLst>
        </pc:spChg>
        <pc:spChg chg="mod">
          <ac:chgData name="Daniel Roth" userId="02261a5d-b764-49c2-b6b6-041bd43f80dd" providerId="ADAL" clId="{70056BB6-6F26-4751-9DAD-BED46CDF36E3}" dt="2022-11-01T22:26:32.531" v="786"/>
          <ac:spMkLst>
            <pc:docMk/>
            <pc:sldMk cId="2439947675" sldId="2147469929"/>
            <ac:spMk id="420" creationId="{D51347C6-C1AC-21CD-B2E6-A5AE89A16428}"/>
          </ac:spMkLst>
        </pc:spChg>
        <pc:spChg chg="mod">
          <ac:chgData name="Daniel Roth" userId="02261a5d-b764-49c2-b6b6-041bd43f80dd" providerId="ADAL" clId="{70056BB6-6F26-4751-9DAD-BED46CDF36E3}" dt="2022-11-01T22:26:32.531" v="786"/>
          <ac:spMkLst>
            <pc:docMk/>
            <pc:sldMk cId="2439947675" sldId="2147469929"/>
            <ac:spMk id="421" creationId="{7A7D3203-A898-518A-0924-91FB489EA0F1}"/>
          </ac:spMkLst>
        </pc:spChg>
        <pc:spChg chg="mod">
          <ac:chgData name="Daniel Roth" userId="02261a5d-b764-49c2-b6b6-041bd43f80dd" providerId="ADAL" clId="{70056BB6-6F26-4751-9DAD-BED46CDF36E3}" dt="2022-11-01T22:26:32.531" v="786"/>
          <ac:spMkLst>
            <pc:docMk/>
            <pc:sldMk cId="2439947675" sldId="2147469929"/>
            <ac:spMk id="422" creationId="{6DBFA8E2-D047-F943-B0C9-A8DBC2B10588}"/>
          </ac:spMkLst>
        </pc:spChg>
        <pc:spChg chg="mod">
          <ac:chgData name="Daniel Roth" userId="02261a5d-b764-49c2-b6b6-041bd43f80dd" providerId="ADAL" clId="{70056BB6-6F26-4751-9DAD-BED46CDF36E3}" dt="2022-11-01T22:26:32.531" v="786"/>
          <ac:spMkLst>
            <pc:docMk/>
            <pc:sldMk cId="2439947675" sldId="2147469929"/>
            <ac:spMk id="423" creationId="{32749748-10AB-810D-3B47-231D6558A50D}"/>
          </ac:spMkLst>
        </pc:spChg>
        <pc:spChg chg="mod">
          <ac:chgData name="Daniel Roth" userId="02261a5d-b764-49c2-b6b6-041bd43f80dd" providerId="ADAL" clId="{70056BB6-6F26-4751-9DAD-BED46CDF36E3}" dt="2022-11-01T22:26:32.531" v="786"/>
          <ac:spMkLst>
            <pc:docMk/>
            <pc:sldMk cId="2439947675" sldId="2147469929"/>
            <ac:spMk id="424" creationId="{4428B735-241B-BA2A-A38D-DF5103F2B80F}"/>
          </ac:spMkLst>
        </pc:spChg>
        <pc:spChg chg="mod">
          <ac:chgData name="Daniel Roth" userId="02261a5d-b764-49c2-b6b6-041bd43f80dd" providerId="ADAL" clId="{70056BB6-6F26-4751-9DAD-BED46CDF36E3}" dt="2022-11-01T22:26:32.531" v="786"/>
          <ac:spMkLst>
            <pc:docMk/>
            <pc:sldMk cId="2439947675" sldId="2147469929"/>
            <ac:spMk id="425" creationId="{D1965738-2510-DED3-5687-13F6D8101691}"/>
          </ac:spMkLst>
        </pc:spChg>
        <pc:spChg chg="mod">
          <ac:chgData name="Daniel Roth" userId="02261a5d-b764-49c2-b6b6-041bd43f80dd" providerId="ADAL" clId="{70056BB6-6F26-4751-9DAD-BED46CDF36E3}" dt="2022-11-01T22:26:32.531" v="786"/>
          <ac:spMkLst>
            <pc:docMk/>
            <pc:sldMk cId="2439947675" sldId="2147469929"/>
            <ac:spMk id="426" creationId="{C410CF6B-D274-9E20-CF7F-72040F54B2A2}"/>
          </ac:spMkLst>
        </pc:spChg>
        <pc:spChg chg="mod">
          <ac:chgData name="Daniel Roth" userId="02261a5d-b764-49c2-b6b6-041bd43f80dd" providerId="ADAL" clId="{70056BB6-6F26-4751-9DAD-BED46CDF36E3}" dt="2022-11-01T22:26:32.531" v="786"/>
          <ac:spMkLst>
            <pc:docMk/>
            <pc:sldMk cId="2439947675" sldId="2147469929"/>
            <ac:spMk id="427" creationId="{8A778689-4108-B21A-4808-C5E6FC844155}"/>
          </ac:spMkLst>
        </pc:spChg>
        <pc:spChg chg="mod">
          <ac:chgData name="Daniel Roth" userId="02261a5d-b764-49c2-b6b6-041bd43f80dd" providerId="ADAL" clId="{70056BB6-6F26-4751-9DAD-BED46CDF36E3}" dt="2022-11-01T22:26:32.531" v="786"/>
          <ac:spMkLst>
            <pc:docMk/>
            <pc:sldMk cId="2439947675" sldId="2147469929"/>
            <ac:spMk id="428" creationId="{1CA33202-ECA2-4B06-2556-4288B111A776}"/>
          </ac:spMkLst>
        </pc:spChg>
        <pc:spChg chg="mod">
          <ac:chgData name="Daniel Roth" userId="02261a5d-b764-49c2-b6b6-041bd43f80dd" providerId="ADAL" clId="{70056BB6-6F26-4751-9DAD-BED46CDF36E3}" dt="2022-11-01T22:26:32.531" v="786"/>
          <ac:spMkLst>
            <pc:docMk/>
            <pc:sldMk cId="2439947675" sldId="2147469929"/>
            <ac:spMk id="429" creationId="{BEC386A8-64D0-EC35-15BF-117060C13EDA}"/>
          </ac:spMkLst>
        </pc:spChg>
        <pc:spChg chg="mod">
          <ac:chgData name="Daniel Roth" userId="02261a5d-b764-49c2-b6b6-041bd43f80dd" providerId="ADAL" clId="{70056BB6-6F26-4751-9DAD-BED46CDF36E3}" dt="2022-11-01T22:26:32.531" v="786"/>
          <ac:spMkLst>
            <pc:docMk/>
            <pc:sldMk cId="2439947675" sldId="2147469929"/>
            <ac:spMk id="430" creationId="{7384B39F-7F76-DFF0-DA2A-9454B3DF0171}"/>
          </ac:spMkLst>
        </pc:spChg>
        <pc:spChg chg="mod">
          <ac:chgData name="Daniel Roth" userId="02261a5d-b764-49c2-b6b6-041bd43f80dd" providerId="ADAL" clId="{70056BB6-6F26-4751-9DAD-BED46CDF36E3}" dt="2022-11-01T22:26:32.531" v="786"/>
          <ac:spMkLst>
            <pc:docMk/>
            <pc:sldMk cId="2439947675" sldId="2147469929"/>
            <ac:spMk id="431" creationId="{78B1A745-B406-DC8B-8E28-E8E3391435A6}"/>
          </ac:spMkLst>
        </pc:spChg>
        <pc:spChg chg="mod">
          <ac:chgData name="Daniel Roth" userId="02261a5d-b764-49c2-b6b6-041bd43f80dd" providerId="ADAL" clId="{70056BB6-6F26-4751-9DAD-BED46CDF36E3}" dt="2022-11-01T22:26:32.531" v="786"/>
          <ac:spMkLst>
            <pc:docMk/>
            <pc:sldMk cId="2439947675" sldId="2147469929"/>
            <ac:spMk id="432" creationId="{43799C92-5DA8-7798-3F8F-D5409CA8D855}"/>
          </ac:spMkLst>
        </pc:spChg>
        <pc:spChg chg="mod">
          <ac:chgData name="Daniel Roth" userId="02261a5d-b764-49c2-b6b6-041bd43f80dd" providerId="ADAL" clId="{70056BB6-6F26-4751-9DAD-BED46CDF36E3}" dt="2022-11-01T22:26:32.531" v="786"/>
          <ac:spMkLst>
            <pc:docMk/>
            <pc:sldMk cId="2439947675" sldId="2147469929"/>
            <ac:spMk id="433" creationId="{0107BAC4-58E1-F3B3-22CB-19F010F83891}"/>
          </ac:spMkLst>
        </pc:spChg>
        <pc:spChg chg="mod">
          <ac:chgData name="Daniel Roth" userId="02261a5d-b764-49c2-b6b6-041bd43f80dd" providerId="ADAL" clId="{70056BB6-6F26-4751-9DAD-BED46CDF36E3}" dt="2022-11-01T22:26:32.531" v="786"/>
          <ac:spMkLst>
            <pc:docMk/>
            <pc:sldMk cId="2439947675" sldId="2147469929"/>
            <ac:spMk id="434" creationId="{0946E272-268B-6922-D49A-72558412BDB8}"/>
          </ac:spMkLst>
        </pc:spChg>
        <pc:spChg chg="mod">
          <ac:chgData name="Daniel Roth" userId="02261a5d-b764-49c2-b6b6-041bd43f80dd" providerId="ADAL" clId="{70056BB6-6F26-4751-9DAD-BED46CDF36E3}" dt="2022-11-01T22:26:32.531" v="786"/>
          <ac:spMkLst>
            <pc:docMk/>
            <pc:sldMk cId="2439947675" sldId="2147469929"/>
            <ac:spMk id="435" creationId="{E1052F3C-02E5-7B5A-198C-4146380934B4}"/>
          </ac:spMkLst>
        </pc:spChg>
        <pc:spChg chg="mod">
          <ac:chgData name="Daniel Roth" userId="02261a5d-b764-49c2-b6b6-041bd43f80dd" providerId="ADAL" clId="{70056BB6-6F26-4751-9DAD-BED46CDF36E3}" dt="2022-11-01T22:26:32.531" v="786"/>
          <ac:spMkLst>
            <pc:docMk/>
            <pc:sldMk cId="2439947675" sldId="2147469929"/>
            <ac:spMk id="436" creationId="{01B70FA9-FA3F-38A4-EA92-BB9298F0A594}"/>
          </ac:spMkLst>
        </pc:spChg>
        <pc:spChg chg="mod">
          <ac:chgData name="Daniel Roth" userId="02261a5d-b764-49c2-b6b6-041bd43f80dd" providerId="ADAL" clId="{70056BB6-6F26-4751-9DAD-BED46CDF36E3}" dt="2022-11-01T22:26:32.531" v="786"/>
          <ac:spMkLst>
            <pc:docMk/>
            <pc:sldMk cId="2439947675" sldId="2147469929"/>
            <ac:spMk id="437" creationId="{A620EF96-B0EF-7E23-521A-1F0156A08D7F}"/>
          </ac:spMkLst>
        </pc:spChg>
        <pc:spChg chg="mod topLvl">
          <ac:chgData name="Daniel Roth" userId="02261a5d-b764-49c2-b6b6-041bd43f80dd" providerId="ADAL" clId="{70056BB6-6F26-4751-9DAD-BED46CDF36E3}" dt="2022-11-04T23:29:03.257" v="4610" actId="207"/>
          <ac:spMkLst>
            <pc:docMk/>
            <pc:sldMk cId="2439947675" sldId="2147469929"/>
            <ac:spMk id="441" creationId="{7ADEDE0C-C1A6-30E8-21C0-99A07B695E0C}"/>
          </ac:spMkLst>
        </pc:spChg>
        <pc:spChg chg="del mod">
          <ac:chgData name="Daniel Roth" userId="02261a5d-b764-49c2-b6b6-041bd43f80dd" providerId="ADAL" clId="{70056BB6-6F26-4751-9DAD-BED46CDF36E3}" dt="2022-11-01T22:32:50.584" v="835" actId="478"/>
          <ac:spMkLst>
            <pc:docMk/>
            <pc:sldMk cId="2439947675" sldId="2147469929"/>
            <ac:spMk id="442" creationId="{8FB3F138-086D-A13A-EB1E-9526C4E3F604}"/>
          </ac:spMkLst>
        </pc:spChg>
        <pc:spChg chg="mod topLvl">
          <ac:chgData name="Daniel Roth" userId="02261a5d-b764-49c2-b6b6-041bd43f80dd" providerId="ADAL" clId="{70056BB6-6F26-4751-9DAD-BED46CDF36E3}" dt="2022-11-04T23:29:22.207" v="4612" actId="207"/>
          <ac:spMkLst>
            <pc:docMk/>
            <pc:sldMk cId="2439947675" sldId="2147469929"/>
            <ac:spMk id="443" creationId="{B9332204-7368-F1D1-F5E2-00628F7D1E68}"/>
          </ac:spMkLst>
        </pc:spChg>
        <pc:spChg chg="mod topLvl">
          <ac:chgData name="Daniel Roth" userId="02261a5d-b764-49c2-b6b6-041bd43f80dd" providerId="ADAL" clId="{70056BB6-6F26-4751-9DAD-BED46CDF36E3}" dt="2022-11-04T23:31:13.322" v="4619" actId="207"/>
          <ac:spMkLst>
            <pc:docMk/>
            <pc:sldMk cId="2439947675" sldId="2147469929"/>
            <ac:spMk id="444" creationId="{3B810F6B-E8AA-CF4B-62FD-8A5FA2614DCE}"/>
          </ac:spMkLst>
        </pc:spChg>
        <pc:spChg chg="mod topLvl">
          <ac:chgData name="Daniel Roth" userId="02261a5d-b764-49c2-b6b6-041bd43f80dd" providerId="ADAL" clId="{70056BB6-6F26-4751-9DAD-BED46CDF36E3}" dt="2022-11-04T23:31:13.322" v="4619" actId="207"/>
          <ac:spMkLst>
            <pc:docMk/>
            <pc:sldMk cId="2439947675" sldId="2147469929"/>
            <ac:spMk id="445" creationId="{C892EEAD-55FE-649C-6AA8-BF90FDE08490}"/>
          </ac:spMkLst>
        </pc:spChg>
        <pc:spChg chg="mod topLvl">
          <ac:chgData name="Daniel Roth" userId="02261a5d-b764-49c2-b6b6-041bd43f80dd" providerId="ADAL" clId="{70056BB6-6F26-4751-9DAD-BED46CDF36E3}" dt="2022-11-01T22:33:23.779" v="839" actId="165"/>
          <ac:spMkLst>
            <pc:docMk/>
            <pc:sldMk cId="2439947675" sldId="2147469929"/>
            <ac:spMk id="446" creationId="{B0359BF9-F26A-8638-4817-F594F29CEB4C}"/>
          </ac:spMkLst>
        </pc:spChg>
        <pc:spChg chg="mod topLvl">
          <ac:chgData name="Daniel Roth" userId="02261a5d-b764-49c2-b6b6-041bd43f80dd" providerId="ADAL" clId="{70056BB6-6F26-4751-9DAD-BED46CDF36E3}" dt="2022-11-01T22:33:23.779" v="839" actId="165"/>
          <ac:spMkLst>
            <pc:docMk/>
            <pc:sldMk cId="2439947675" sldId="2147469929"/>
            <ac:spMk id="447" creationId="{D74A4AD0-FCAC-239B-A64C-CD556BB64E35}"/>
          </ac:spMkLst>
        </pc:spChg>
        <pc:spChg chg="mod topLvl">
          <ac:chgData name="Daniel Roth" userId="02261a5d-b764-49c2-b6b6-041bd43f80dd" providerId="ADAL" clId="{70056BB6-6F26-4751-9DAD-BED46CDF36E3}" dt="2022-11-01T22:33:23.779" v="839" actId="165"/>
          <ac:spMkLst>
            <pc:docMk/>
            <pc:sldMk cId="2439947675" sldId="2147469929"/>
            <ac:spMk id="448" creationId="{9065A7A2-3D51-2AAE-4ACA-D46F73E12296}"/>
          </ac:spMkLst>
        </pc:spChg>
        <pc:spChg chg="mod topLvl">
          <ac:chgData name="Daniel Roth" userId="02261a5d-b764-49c2-b6b6-041bd43f80dd" providerId="ADAL" clId="{70056BB6-6F26-4751-9DAD-BED46CDF36E3}" dt="2022-11-01T22:34:23.641" v="849" actId="164"/>
          <ac:spMkLst>
            <pc:docMk/>
            <pc:sldMk cId="2439947675" sldId="2147469929"/>
            <ac:spMk id="449" creationId="{2136FDD4-5AFA-858D-5D6D-99D1FF292599}"/>
          </ac:spMkLst>
        </pc:spChg>
        <pc:spChg chg="mod topLvl">
          <ac:chgData name="Daniel Roth" userId="02261a5d-b764-49c2-b6b6-041bd43f80dd" providerId="ADAL" clId="{70056BB6-6F26-4751-9DAD-BED46CDF36E3}" dt="2022-11-01T22:33:23.779" v="839" actId="165"/>
          <ac:spMkLst>
            <pc:docMk/>
            <pc:sldMk cId="2439947675" sldId="2147469929"/>
            <ac:spMk id="450" creationId="{32A46DCA-E126-8A91-C650-4CEEC7AEAA6C}"/>
          </ac:spMkLst>
        </pc:spChg>
        <pc:spChg chg="mod topLvl">
          <ac:chgData name="Daniel Roth" userId="02261a5d-b764-49c2-b6b6-041bd43f80dd" providerId="ADAL" clId="{70056BB6-6F26-4751-9DAD-BED46CDF36E3}" dt="2022-11-01T22:33:23.779" v="839" actId="165"/>
          <ac:spMkLst>
            <pc:docMk/>
            <pc:sldMk cId="2439947675" sldId="2147469929"/>
            <ac:spMk id="451" creationId="{A64F6DA1-5130-A613-9785-1C07F27E740C}"/>
          </ac:spMkLst>
        </pc:spChg>
        <pc:spChg chg="mod topLvl">
          <ac:chgData name="Daniel Roth" userId="02261a5d-b764-49c2-b6b6-041bd43f80dd" providerId="ADAL" clId="{70056BB6-6F26-4751-9DAD-BED46CDF36E3}" dt="2022-11-04T23:30:25.839" v="4615" actId="207"/>
          <ac:spMkLst>
            <pc:docMk/>
            <pc:sldMk cId="2439947675" sldId="2147469929"/>
            <ac:spMk id="456" creationId="{EA0B880D-9BE4-5925-818D-416200BFFFAD}"/>
          </ac:spMkLst>
        </pc:spChg>
        <pc:spChg chg="mod topLvl">
          <ac:chgData name="Daniel Roth" userId="02261a5d-b764-49c2-b6b6-041bd43f80dd" providerId="ADAL" clId="{70056BB6-6F26-4751-9DAD-BED46CDF36E3}" dt="2022-11-04T23:29:43.655" v="4613" actId="207"/>
          <ac:spMkLst>
            <pc:docMk/>
            <pc:sldMk cId="2439947675" sldId="2147469929"/>
            <ac:spMk id="457" creationId="{6D9D48CC-E656-0BD0-5EF6-B91A70ACCAF5}"/>
          </ac:spMkLst>
        </pc:spChg>
        <pc:spChg chg="mod topLvl">
          <ac:chgData name="Daniel Roth" userId="02261a5d-b764-49c2-b6b6-041bd43f80dd" providerId="ADAL" clId="{70056BB6-6F26-4751-9DAD-BED46CDF36E3}" dt="2022-11-04T23:29:56.691" v="4614" actId="207"/>
          <ac:spMkLst>
            <pc:docMk/>
            <pc:sldMk cId="2439947675" sldId="2147469929"/>
            <ac:spMk id="458" creationId="{6D818466-F1AC-17AB-0D51-9480B7C16BC1}"/>
          </ac:spMkLst>
        </pc:spChg>
        <pc:spChg chg="mod topLvl">
          <ac:chgData name="Daniel Roth" userId="02261a5d-b764-49c2-b6b6-041bd43f80dd" providerId="ADAL" clId="{70056BB6-6F26-4751-9DAD-BED46CDF36E3}" dt="2022-11-04T23:30:40.644" v="4616" actId="207"/>
          <ac:spMkLst>
            <pc:docMk/>
            <pc:sldMk cId="2439947675" sldId="2147469929"/>
            <ac:spMk id="459" creationId="{E27C7662-07C3-1DE3-4F72-AD877C2DA886}"/>
          </ac:spMkLst>
        </pc:spChg>
        <pc:spChg chg="mod topLvl">
          <ac:chgData name="Daniel Roth" userId="02261a5d-b764-49c2-b6b6-041bd43f80dd" providerId="ADAL" clId="{70056BB6-6F26-4751-9DAD-BED46CDF36E3}" dt="2022-11-04T23:30:49.356" v="4617" actId="207"/>
          <ac:spMkLst>
            <pc:docMk/>
            <pc:sldMk cId="2439947675" sldId="2147469929"/>
            <ac:spMk id="460" creationId="{FCD1B198-ED4A-4AC0-A6FE-31FA98FA0676}"/>
          </ac:spMkLst>
        </pc:spChg>
        <pc:spChg chg="mod topLvl">
          <ac:chgData name="Daniel Roth" userId="02261a5d-b764-49c2-b6b6-041bd43f80dd" providerId="ADAL" clId="{70056BB6-6F26-4751-9DAD-BED46CDF36E3}" dt="2022-11-04T23:30:54.841" v="4618" actId="207"/>
          <ac:spMkLst>
            <pc:docMk/>
            <pc:sldMk cId="2439947675" sldId="2147469929"/>
            <ac:spMk id="461" creationId="{81F2BDFD-B365-FFDF-5EF1-CCA6C07B0445}"/>
          </ac:spMkLst>
        </pc:spChg>
        <pc:spChg chg="mod">
          <ac:chgData name="Daniel Roth" userId="02261a5d-b764-49c2-b6b6-041bd43f80dd" providerId="ADAL" clId="{70056BB6-6F26-4751-9DAD-BED46CDF36E3}" dt="2022-11-01T22:26:35.800" v="788"/>
          <ac:spMkLst>
            <pc:docMk/>
            <pc:sldMk cId="2439947675" sldId="2147469929"/>
            <ac:spMk id="462" creationId="{FDFED3CA-E6FE-B903-FA10-05955CD20EEF}"/>
          </ac:spMkLst>
        </pc:spChg>
        <pc:spChg chg="mod">
          <ac:chgData name="Daniel Roth" userId="02261a5d-b764-49c2-b6b6-041bd43f80dd" providerId="ADAL" clId="{70056BB6-6F26-4751-9DAD-BED46CDF36E3}" dt="2022-11-01T22:26:35.800" v="788"/>
          <ac:spMkLst>
            <pc:docMk/>
            <pc:sldMk cId="2439947675" sldId="2147469929"/>
            <ac:spMk id="463" creationId="{6824A35D-8688-5556-0C6D-81A5E841677F}"/>
          </ac:spMkLst>
        </pc:spChg>
        <pc:spChg chg="mod">
          <ac:chgData name="Daniel Roth" userId="02261a5d-b764-49c2-b6b6-041bd43f80dd" providerId="ADAL" clId="{70056BB6-6F26-4751-9DAD-BED46CDF36E3}" dt="2022-11-01T22:26:35.800" v="788"/>
          <ac:spMkLst>
            <pc:docMk/>
            <pc:sldMk cId="2439947675" sldId="2147469929"/>
            <ac:spMk id="464" creationId="{5624EEF8-8F8C-D63B-98AC-7B17919D89EC}"/>
          </ac:spMkLst>
        </pc:spChg>
        <pc:spChg chg="mod">
          <ac:chgData name="Daniel Roth" userId="02261a5d-b764-49c2-b6b6-041bd43f80dd" providerId="ADAL" clId="{70056BB6-6F26-4751-9DAD-BED46CDF36E3}" dt="2022-11-01T22:26:35.800" v="788"/>
          <ac:spMkLst>
            <pc:docMk/>
            <pc:sldMk cId="2439947675" sldId="2147469929"/>
            <ac:spMk id="465" creationId="{FE0690EE-5177-36FC-9408-310A362C7F75}"/>
          </ac:spMkLst>
        </pc:spChg>
        <pc:spChg chg="mod">
          <ac:chgData name="Daniel Roth" userId="02261a5d-b764-49c2-b6b6-041bd43f80dd" providerId="ADAL" clId="{70056BB6-6F26-4751-9DAD-BED46CDF36E3}" dt="2022-11-01T22:26:35.800" v="788"/>
          <ac:spMkLst>
            <pc:docMk/>
            <pc:sldMk cId="2439947675" sldId="2147469929"/>
            <ac:spMk id="466" creationId="{B18942F6-C731-0486-4BA3-B3AF1C9866D6}"/>
          </ac:spMkLst>
        </pc:spChg>
        <pc:spChg chg="mod">
          <ac:chgData name="Daniel Roth" userId="02261a5d-b764-49c2-b6b6-041bd43f80dd" providerId="ADAL" clId="{70056BB6-6F26-4751-9DAD-BED46CDF36E3}" dt="2022-11-01T22:26:35.800" v="788"/>
          <ac:spMkLst>
            <pc:docMk/>
            <pc:sldMk cId="2439947675" sldId="2147469929"/>
            <ac:spMk id="467" creationId="{F12BFE80-8DB0-3D62-7583-5793E762F627}"/>
          </ac:spMkLst>
        </pc:spChg>
        <pc:spChg chg="mod">
          <ac:chgData name="Daniel Roth" userId="02261a5d-b764-49c2-b6b6-041bd43f80dd" providerId="ADAL" clId="{70056BB6-6F26-4751-9DAD-BED46CDF36E3}" dt="2022-11-01T22:26:35.800" v="788"/>
          <ac:spMkLst>
            <pc:docMk/>
            <pc:sldMk cId="2439947675" sldId="2147469929"/>
            <ac:spMk id="468" creationId="{619DC68F-B7CC-EF35-3642-72EBEAC9BD25}"/>
          </ac:spMkLst>
        </pc:spChg>
        <pc:spChg chg="mod">
          <ac:chgData name="Daniel Roth" userId="02261a5d-b764-49c2-b6b6-041bd43f80dd" providerId="ADAL" clId="{70056BB6-6F26-4751-9DAD-BED46CDF36E3}" dt="2022-11-01T22:26:35.800" v="788"/>
          <ac:spMkLst>
            <pc:docMk/>
            <pc:sldMk cId="2439947675" sldId="2147469929"/>
            <ac:spMk id="469" creationId="{48F51951-4451-97E9-9C56-B67F92904DFE}"/>
          </ac:spMkLst>
        </pc:spChg>
        <pc:spChg chg="mod">
          <ac:chgData name="Daniel Roth" userId="02261a5d-b764-49c2-b6b6-041bd43f80dd" providerId="ADAL" clId="{70056BB6-6F26-4751-9DAD-BED46CDF36E3}" dt="2022-11-01T22:26:35.800" v="788"/>
          <ac:spMkLst>
            <pc:docMk/>
            <pc:sldMk cId="2439947675" sldId="2147469929"/>
            <ac:spMk id="470" creationId="{81800FBD-9D87-0E18-8059-8AC569E98580}"/>
          </ac:spMkLst>
        </pc:spChg>
        <pc:spChg chg="mod">
          <ac:chgData name="Daniel Roth" userId="02261a5d-b764-49c2-b6b6-041bd43f80dd" providerId="ADAL" clId="{70056BB6-6F26-4751-9DAD-BED46CDF36E3}" dt="2022-11-01T22:26:35.800" v="788"/>
          <ac:spMkLst>
            <pc:docMk/>
            <pc:sldMk cId="2439947675" sldId="2147469929"/>
            <ac:spMk id="471" creationId="{D23CBD2F-CF79-B231-9635-95464B022EF8}"/>
          </ac:spMkLst>
        </pc:spChg>
        <pc:spChg chg="mod">
          <ac:chgData name="Daniel Roth" userId="02261a5d-b764-49c2-b6b6-041bd43f80dd" providerId="ADAL" clId="{70056BB6-6F26-4751-9DAD-BED46CDF36E3}" dt="2022-11-01T22:26:35.800" v="788"/>
          <ac:spMkLst>
            <pc:docMk/>
            <pc:sldMk cId="2439947675" sldId="2147469929"/>
            <ac:spMk id="472" creationId="{70E40C87-7AC8-7978-7D0E-C56F32865317}"/>
          </ac:spMkLst>
        </pc:spChg>
        <pc:spChg chg="mod">
          <ac:chgData name="Daniel Roth" userId="02261a5d-b764-49c2-b6b6-041bd43f80dd" providerId="ADAL" clId="{70056BB6-6F26-4751-9DAD-BED46CDF36E3}" dt="2022-11-01T22:26:35.800" v="788"/>
          <ac:spMkLst>
            <pc:docMk/>
            <pc:sldMk cId="2439947675" sldId="2147469929"/>
            <ac:spMk id="473" creationId="{3616BBAF-EBF2-EEE3-6F10-0A2924CCA743}"/>
          </ac:spMkLst>
        </pc:spChg>
        <pc:spChg chg="mod">
          <ac:chgData name="Daniel Roth" userId="02261a5d-b764-49c2-b6b6-041bd43f80dd" providerId="ADAL" clId="{70056BB6-6F26-4751-9DAD-BED46CDF36E3}" dt="2022-11-01T22:26:35.800" v="788"/>
          <ac:spMkLst>
            <pc:docMk/>
            <pc:sldMk cId="2439947675" sldId="2147469929"/>
            <ac:spMk id="474" creationId="{87626023-FC16-7993-3B66-FCCE530A880C}"/>
          </ac:spMkLst>
        </pc:spChg>
        <pc:spChg chg="mod">
          <ac:chgData name="Daniel Roth" userId="02261a5d-b764-49c2-b6b6-041bd43f80dd" providerId="ADAL" clId="{70056BB6-6F26-4751-9DAD-BED46CDF36E3}" dt="2022-11-01T22:26:35.800" v="788"/>
          <ac:spMkLst>
            <pc:docMk/>
            <pc:sldMk cId="2439947675" sldId="2147469929"/>
            <ac:spMk id="475" creationId="{AE81CDD0-CFDC-DC4E-0F6B-18CC7A25192E}"/>
          </ac:spMkLst>
        </pc:spChg>
        <pc:spChg chg="mod">
          <ac:chgData name="Daniel Roth" userId="02261a5d-b764-49c2-b6b6-041bd43f80dd" providerId="ADAL" clId="{70056BB6-6F26-4751-9DAD-BED46CDF36E3}" dt="2022-11-01T22:26:35.800" v="788"/>
          <ac:spMkLst>
            <pc:docMk/>
            <pc:sldMk cId="2439947675" sldId="2147469929"/>
            <ac:spMk id="476" creationId="{5294DC00-A405-AB44-3381-57DD0C9A9DDE}"/>
          </ac:spMkLst>
        </pc:spChg>
        <pc:spChg chg="mod">
          <ac:chgData name="Daniel Roth" userId="02261a5d-b764-49c2-b6b6-041bd43f80dd" providerId="ADAL" clId="{70056BB6-6F26-4751-9DAD-BED46CDF36E3}" dt="2022-11-01T22:26:35.800" v="788"/>
          <ac:spMkLst>
            <pc:docMk/>
            <pc:sldMk cId="2439947675" sldId="2147469929"/>
            <ac:spMk id="477" creationId="{E208A80A-ED94-3805-946C-84B99BC275A0}"/>
          </ac:spMkLst>
        </pc:spChg>
        <pc:spChg chg="mod">
          <ac:chgData name="Daniel Roth" userId="02261a5d-b764-49c2-b6b6-041bd43f80dd" providerId="ADAL" clId="{70056BB6-6F26-4751-9DAD-BED46CDF36E3}" dt="2022-11-01T22:26:35.800" v="788"/>
          <ac:spMkLst>
            <pc:docMk/>
            <pc:sldMk cId="2439947675" sldId="2147469929"/>
            <ac:spMk id="478" creationId="{35BF452E-C63C-74C1-67A4-CC4E8A550600}"/>
          </ac:spMkLst>
        </pc:spChg>
        <pc:spChg chg="mod">
          <ac:chgData name="Daniel Roth" userId="02261a5d-b764-49c2-b6b6-041bd43f80dd" providerId="ADAL" clId="{70056BB6-6F26-4751-9DAD-BED46CDF36E3}" dt="2022-11-01T22:26:35.800" v="788"/>
          <ac:spMkLst>
            <pc:docMk/>
            <pc:sldMk cId="2439947675" sldId="2147469929"/>
            <ac:spMk id="479" creationId="{95B780C3-000D-B80F-BC96-C477699D6F63}"/>
          </ac:spMkLst>
        </pc:spChg>
        <pc:spChg chg="mod">
          <ac:chgData name="Daniel Roth" userId="02261a5d-b764-49c2-b6b6-041bd43f80dd" providerId="ADAL" clId="{70056BB6-6F26-4751-9DAD-BED46CDF36E3}" dt="2022-11-01T22:26:35.800" v="788"/>
          <ac:spMkLst>
            <pc:docMk/>
            <pc:sldMk cId="2439947675" sldId="2147469929"/>
            <ac:spMk id="480" creationId="{5DA64372-8A91-ED68-64AA-D04A11BF2C96}"/>
          </ac:spMkLst>
        </pc:spChg>
        <pc:spChg chg="mod">
          <ac:chgData name="Daniel Roth" userId="02261a5d-b764-49c2-b6b6-041bd43f80dd" providerId="ADAL" clId="{70056BB6-6F26-4751-9DAD-BED46CDF36E3}" dt="2022-11-01T22:26:35.800" v="788"/>
          <ac:spMkLst>
            <pc:docMk/>
            <pc:sldMk cId="2439947675" sldId="2147469929"/>
            <ac:spMk id="481" creationId="{DAC38D59-6A87-8690-3EF5-5B67DA402729}"/>
          </ac:spMkLst>
        </pc:spChg>
        <pc:spChg chg="mod">
          <ac:chgData name="Daniel Roth" userId="02261a5d-b764-49c2-b6b6-041bd43f80dd" providerId="ADAL" clId="{70056BB6-6F26-4751-9DAD-BED46CDF36E3}" dt="2022-11-01T22:26:35.800" v="788"/>
          <ac:spMkLst>
            <pc:docMk/>
            <pc:sldMk cId="2439947675" sldId="2147469929"/>
            <ac:spMk id="482" creationId="{CD2549FC-8B7D-488D-DFDE-DE90FF7D966E}"/>
          </ac:spMkLst>
        </pc:spChg>
        <pc:spChg chg="mod">
          <ac:chgData name="Daniel Roth" userId="02261a5d-b764-49c2-b6b6-041bd43f80dd" providerId="ADAL" clId="{70056BB6-6F26-4751-9DAD-BED46CDF36E3}" dt="2022-11-01T22:26:35.800" v="788"/>
          <ac:spMkLst>
            <pc:docMk/>
            <pc:sldMk cId="2439947675" sldId="2147469929"/>
            <ac:spMk id="483" creationId="{A663FA8C-A0C7-B7AB-4CFC-2E88DF47D1A7}"/>
          </ac:spMkLst>
        </pc:spChg>
        <pc:spChg chg="mod">
          <ac:chgData name="Daniel Roth" userId="02261a5d-b764-49c2-b6b6-041bd43f80dd" providerId="ADAL" clId="{70056BB6-6F26-4751-9DAD-BED46CDF36E3}" dt="2022-11-01T22:26:35.800" v="788"/>
          <ac:spMkLst>
            <pc:docMk/>
            <pc:sldMk cId="2439947675" sldId="2147469929"/>
            <ac:spMk id="484" creationId="{EE8BB973-A2B7-9A66-FE1D-647661BE8633}"/>
          </ac:spMkLst>
        </pc:spChg>
        <pc:spChg chg="mod">
          <ac:chgData name="Daniel Roth" userId="02261a5d-b764-49c2-b6b6-041bd43f80dd" providerId="ADAL" clId="{70056BB6-6F26-4751-9DAD-BED46CDF36E3}" dt="2022-11-01T22:26:35.800" v="788"/>
          <ac:spMkLst>
            <pc:docMk/>
            <pc:sldMk cId="2439947675" sldId="2147469929"/>
            <ac:spMk id="485" creationId="{98D2CA79-4F02-A2E6-D02E-1A7FE2B66921}"/>
          </ac:spMkLst>
        </pc:spChg>
        <pc:spChg chg="mod">
          <ac:chgData name="Daniel Roth" userId="02261a5d-b764-49c2-b6b6-041bd43f80dd" providerId="ADAL" clId="{70056BB6-6F26-4751-9DAD-BED46CDF36E3}" dt="2022-11-01T22:26:35.800" v="788"/>
          <ac:spMkLst>
            <pc:docMk/>
            <pc:sldMk cId="2439947675" sldId="2147469929"/>
            <ac:spMk id="486" creationId="{675B1DC0-7550-909E-F071-B3659E16E629}"/>
          </ac:spMkLst>
        </pc:spChg>
        <pc:spChg chg="mod">
          <ac:chgData name="Daniel Roth" userId="02261a5d-b764-49c2-b6b6-041bd43f80dd" providerId="ADAL" clId="{70056BB6-6F26-4751-9DAD-BED46CDF36E3}" dt="2022-11-01T22:26:35.800" v="788"/>
          <ac:spMkLst>
            <pc:docMk/>
            <pc:sldMk cId="2439947675" sldId="2147469929"/>
            <ac:spMk id="487" creationId="{BADB9925-851C-BC7C-4916-BD6FBB355307}"/>
          </ac:spMkLst>
        </pc:spChg>
        <pc:spChg chg="mod">
          <ac:chgData name="Daniel Roth" userId="02261a5d-b764-49c2-b6b6-041bd43f80dd" providerId="ADAL" clId="{70056BB6-6F26-4751-9DAD-BED46CDF36E3}" dt="2022-11-01T22:26:35.800" v="788"/>
          <ac:spMkLst>
            <pc:docMk/>
            <pc:sldMk cId="2439947675" sldId="2147469929"/>
            <ac:spMk id="488" creationId="{F518CDA6-0E3A-443F-B760-116810103443}"/>
          </ac:spMkLst>
        </pc:spChg>
        <pc:spChg chg="mod">
          <ac:chgData name="Daniel Roth" userId="02261a5d-b764-49c2-b6b6-041bd43f80dd" providerId="ADAL" clId="{70056BB6-6F26-4751-9DAD-BED46CDF36E3}" dt="2022-11-01T22:26:35.800" v="788"/>
          <ac:spMkLst>
            <pc:docMk/>
            <pc:sldMk cId="2439947675" sldId="2147469929"/>
            <ac:spMk id="489" creationId="{30E0DFA4-E518-6E60-C459-92A6A60B9FDB}"/>
          </ac:spMkLst>
        </pc:spChg>
        <pc:spChg chg="mod">
          <ac:chgData name="Daniel Roth" userId="02261a5d-b764-49c2-b6b6-041bd43f80dd" providerId="ADAL" clId="{70056BB6-6F26-4751-9DAD-BED46CDF36E3}" dt="2022-11-01T22:26:35.800" v="788"/>
          <ac:spMkLst>
            <pc:docMk/>
            <pc:sldMk cId="2439947675" sldId="2147469929"/>
            <ac:spMk id="490" creationId="{BD80E907-143B-72BC-6F69-F2A386E88825}"/>
          </ac:spMkLst>
        </pc:spChg>
        <pc:spChg chg="mod">
          <ac:chgData name="Daniel Roth" userId="02261a5d-b764-49c2-b6b6-041bd43f80dd" providerId="ADAL" clId="{70056BB6-6F26-4751-9DAD-BED46CDF36E3}" dt="2022-11-01T22:26:35.800" v="788"/>
          <ac:spMkLst>
            <pc:docMk/>
            <pc:sldMk cId="2439947675" sldId="2147469929"/>
            <ac:spMk id="491" creationId="{7D8F59EE-C5D2-8288-5C03-04CF81A8917F}"/>
          </ac:spMkLst>
        </pc:spChg>
        <pc:spChg chg="mod">
          <ac:chgData name="Daniel Roth" userId="02261a5d-b764-49c2-b6b6-041bd43f80dd" providerId="ADAL" clId="{70056BB6-6F26-4751-9DAD-BED46CDF36E3}" dt="2022-11-01T22:26:35.800" v="788"/>
          <ac:spMkLst>
            <pc:docMk/>
            <pc:sldMk cId="2439947675" sldId="2147469929"/>
            <ac:spMk id="492" creationId="{EE4215C0-3800-E675-9DF9-9EDD1E3B6F85}"/>
          </ac:spMkLst>
        </pc:spChg>
        <pc:spChg chg="mod">
          <ac:chgData name="Daniel Roth" userId="02261a5d-b764-49c2-b6b6-041bd43f80dd" providerId="ADAL" clId="{70056BB6-6F26-4751-9DAD-BED46CDF36E3}" dt="2022-11-01T22:26:35.800" v="788"/>
          <ac:spMkLst>
            <pc:docMk/>
            <pc:sldMk cId="2439947675" sldId="2147469929"/>
            <ac:spMk id="493" creationId="{7E5C89BE-FC38-D682-5837-FBD72F5B46EF}"/>
          </ac:spMkLst>
        </pc:spChg>
        <pc:spChg chg="mod">
          <ac:chgData name="Daniel Roth" userId="02261a5d-b764-49c2-b6b6-041bd43f80dd" providerId="ADAL" clId="{70056BB6-6F26-4751-9DAD-BED46CDF36E3}" dt="2022-11-01T22:26:35.800" v="788"/>
          <ac:spMkLst>
            <pc:docMk/>
            <pc:sldMk cId="2439947675" sldId="2147469929"/>
            <ac:spMk id="494" creationId="{237484E0-DC4D-234B-5505-C6FD03ABEFF0}"/>
          </ac:spMkLst>
        </pc:spChg>
        <pc:spChg chg="mod">
          <ac:chgData name="Daniel Roth" userId="02261a5d-b764-49c2-b6b6-041bd43f80dd" providerId="ADAL" clId="{70056BB6-6F26-4751-9DAD-BED46CDF36E3}" dt="2022-11-01T22:26:35.800" v="788"/>
          <ac:spMkLst>
            <pc:docMk/>
            <pc:sldMk cId="2439947675" sldId="2147469929"/>
            <ac:spMk id="495" creationId="{7883CAA1-FC80-A4AC-D367-AFE3C3FF9385}"/>
          </ac:spMkLst>
        </pc:spChg>
        <pc:spChg chg="mod">
          <ac:chgData name="Daniel Roth" userId="02261a5d-b764-49c2-b6b6-041bd43f80dd" providerId="ADAL" clId="{70056BB6-6F26-4751-9DAD-BED46CDF36E3}" dt="2022-11-01T22:26:35.800" v="788"/>
          <ac:spMkLst>
            <pc:docMk/>
            <pc:sldMk cId="2439947675" sldId="2147469929"/>
            <ac:spMk id="496" creationId="{34DC06E5-D8D4-797F-2DC3-7A7AC06DC891}"/>
          </ac:spMkLst>
        </pc:spChg>
        <pc:spChg chg="mod">
          <ac:chgData name="Daniel Roth" userId="02261a5d-b764-49c2-b6b6-041bd43f80dd" providerId="ADAL" clId="{70056BB6-6F26-4751-9DAD-BED46CDF36E3}" dt="2022-11-01T22:26:35.800" v="788"/>
          <ac:spMkLst>
            <pc:docMk/>
            <pc:sldMk cId="2439947675" sldId="2147469929"/>
            <ac:spMk id="497" creationId="{9FBA7363-BBDB-AD12-87B8-39790F268E70}"/>
          </ac:spMkLst>
        </pc:spChg>
        <pc:spChg chg="mod">
          <ac:chgData name="Daniel Roth" userId="02261a5d-b764-49c2-b6b6-041bd43f80dd" providerId="ADAL" clId="{70056BB6-6F26-4751-9DAD-BED46CDF36E3}" dt="2022-11-01T22:26:35.800" v="788"/>
          <ac:spMkLst>
            <pc:docMk/>
            <pc:sldMk cId="2439947675" sldId="2147469929"/>
            <ac:spMk id="501" creationId="{B4AA8507-FF46-673B-E1CF-274F3EFDBB8D}"/>
          </ac:spMkLst>
        </pc:spChg>
        <pc:spChg chg="mod">
          <ac:chgData name="Daniel Roth" userId="02261a5d-b764-49c2-b6b6-041bd43f80dd" providerId="ADAL" clId="{70056BB6-6F26-4751-9DAD-BED46CDF36E3}" dt="2022-11-01T22:26:35.800" v="788"/>
          <ac:spMkLst>
            <pc:docMk/>
            <pc:sldMk cId="2439947675" sldId="2147469929"/>
            <ac:spMk id="502" creationId="{24F7A976-4DBD-2241-8EC7-E5315FD76478}"/>
          </ac:spMkLst>
        </pc:spChg>
        <pc:spChg chg="mod">
          <ac:chgData name="Daniel Roth" userId="02261a5d-b764-49c2-b6b6-041bd43f80dd" providerId="ADAL" clId="{70056BB6-6F26-4751-9DAD-BED46CDF36E3}" dt="2022-11-01T22:26:35.800" v="788"/>
          <ac:spMkLst>
            <pc:docMk/>
            <pc:sldMk cId="2439947675" sldId="2147469929"/>
            <ac:spMk id="503" creationId="{FD36C2E0-5F21-038D-DF3D-12ABDEDE6544}"/>
          </ac:spMkLst>
        </pc:spChg>
        <pc:spChg chg="mod">
          <ac:chgData name="Daniel Roth" userId="02261a5d-b764-49c2-b6b6-041bd43f80dd" providerId="ADAL" clId="{70056BB6-6F26-4751-9DAD-BED46CDF36E3}" dt="2022-11-01T22:26:35.800" v="788"/>
          <ac:spMkLst>
            <pc:docMk/>
            <pc:sldMk cId="2439947675" sldId="2147469929"/>
            <ac:spMk id="504" creationId="{C6BB2FF6-CF82-3025-879C-6CF53558594C}"/>
          </ac:spMkLst>
        </pc:spChg>
        <pc:spChg chg="mod">
          <ac:chgData name="Daniel Roth" userId="02261a5d-b764-49c2-b6b6-041bd43f80dd" providerId="ADAL" clId="{70056BB6-6F26-4751-9DAD-BED46CDF36E3}" dt="2022-11-01T22:26:35.800" v="788"/>
          <ac:spMkLst>
            <pc:docMk/>
            <pc:sldMk cId="2439947675" sldId="2147469929"/>
            <ac:spMk id="505" creationId="{18373EE7-23BB-D59F-5159-38412A2D8A6B}"/>
          </ac:spMkLst>
        </pc:spChg>
        <pc:spChg chg="mod">
          <ac:chgData name="Daniel Roth" userId="02261a5d-b764-49c2-b6b6-041bd43f80dd" providerId="ADAL" clId="{70056BB6-6F26-4751-9DAD-BED46CDF36E3}" dt="2022-11-01T22:26:35.800" v="788"/>
          <ac:spMkLst>
            <pc:docMk/>
            <pc:sldMk cId="2439947675" sldId="2147469929"/>
            <ac:spMk id="506" creationId="{697BFBD1-2EE8-BEB4-D547-6B992B9F85F2}"/>
          </ac:spMkLst>
        </pc:spChg>
        <pc:spChg chg="mod">
          <ac:chgData name="Daniel Roth" userId="02261a5d-b764-49c2-b6b6-041bd43f80dd" providerId="ADAL" clId="{70056BB6-6F26-4751-9DAD-BED46CDF36E3}" dt="2022-11-01T22:26:35.800" v="788"/>
          <ac:spMkLst>
            <pc:docMk/>
            <pc:sldMk cId="2439947675" sldId="2147469929"/>
            <ac:spMk id="507" creationId="{6C05E514-AB86-3EB1-7E16-486955533297}"/>
          </ac:spMkLst>
        </pc:spChg>
        <pc:spChg chg="mod">
          <ac:chgData name="Daniel Roth" userId="02261a5d-b764-49c2-b6b6-041bd43f80dd" providerId="ADAL" clId="{70056BB6-6F26-4751-9DAD-BED46CDF36E3}" dt="2022-11-01T22:26:35.800" v="788"/>
          <ac:spMkLst>
            <pc:docMk/>
            <pc:sldMk cId="2439947675" sldId="2147469929"/>
            <ac:spMk id="508" creationId="{12EE74F4-CFFC-16F5-E31F-F6F0EAC0CBB3}"/>
          </ac:spMkLst>
        </pc:spChg>
        <pc:spChg chg="mod">
          <ac:chgData name="Daniel Roth" userId="02261a5d-b764-49c2-b6b6-041bd43f80dd" providerId="ADAL" clId="{70056BB6-6F26-4751-9DAD-BED46CDF36E3}" dt="2022-11-01T22:26:35.800" v="788"/>
          <ac:spMkLst>
            <pc:docMk/>
            <pc:sldMk cId="2439947675" sldId="2147469929"/>
            <ac:spMk id="509" creationId="{B2934993-5204-2748-4971-E2252F8DF5FB}"/>
          </ac:spMkLst>
        </pc:spChg>
        <pc:spChg chg="mod">
          <ac:chgData name="Daniel Roth" userId="02261a5d-b764-49c2-b6b6-041bd43f80dd" providerId="ADAL" clId="{70056BB6-6F26-4751-9DAD-BED46CDF36E3}" dt="2022-11-01T22:26:35.800" v="788"/>
          <ac:spMkLst>
            <pc:docMk/>
            <pc:sldMk cId="2439947675" sldId="2147469929"/>
            <ac:spMk id="510" creationId="{22C71C97-4A6F-CDC1-DDAF-FE809FF40C67}"/>
          </ac:spMkLst>
        </pc:spChg>
        <pc:spChg chg="mod">
          <ac:chgData name="Daniel Roth" userId="02261a5d-b764-49c2-b6b6-041bd43f80dd" providerId="ADAL" clId="{70056BB6-6F26-4751-9DAD-BED46CDF36E3}" dt="2022-11-01T22:26:35.800" v="788"/>
          <ac:spMkLst>
            <pc:docMk/>
            <pc:sldMk cId="2439947675" sldId="2147469929"/>
            <ac:spMk id="511" creationId="{662A2583-D257-712C-C041-9C33C5768F76}"/>
          </ac:spMkLst>
        </pc:spChg>
        <pc:spChg chg="mod">
          <ac:chgData name="Daniel Roth" userId="02261a5d-b764-49c2-b6b6-041bd43f80dd" providerId="ADAL" clId="{70056BB6-6F26-4751-9DAD-BED46CDF36E3}" dt="2022-11-01T22:26:35.800" v="788"/>
          <ac:spMkLst>
            <pc:docMk/>
            <pc:sldMk cId="2439947675" sldId="2147469929"/>
            <ac:spMk id="512" creationId="{F7202472-8699-13B5-1275-6A797A55D11C}"/>
          </ac:spMkLst>
        </pc:spChg>
        <pc:spChg chg="mod">
          <ac:chgData name="Daniel Roth" userId="02261a5d-b764-49c2-b6b6-041bd43f80dd" providerId="ADAL" clId="{70056BB6-6F26-4751-9DAD-BED46CDF36E3}" dt="2022-11-01T22:26:35.800" v="788"/>
          <ac:spMkLst>
            <pc:docMk/>
            <pc:sldMk cId="2439947675" sldId="2147469929"/>
            <ac:spMk id="513" creationId="{B63135F9-8457-0B5D-625E-D9CAFB982891}"/>
          </ac:spMkLst>
        </pc:spChg>
        <pc:spChg chg="mod">
          <ac:chgData name="Daniel Roth" userId="02261a5d-b764-49c2-b6b6-041bd43f80dd" providerId="ADAL" clId="{70056BB6-6F26-4751-9DAD-BED46CDF36E3}" dt="2022-11-01T22:26:35.800" v="788"/>
          <ac:spMkLst>
            <pc:docMk/>
            <pc:sldMk cId="2439947675" sldId="2147469929"/>
            <ac:spMk id="514" creationId="{708B745A-F832-77CC-C161-A5C9EB8B10AB}"/>
          </ac:spMkLst>
        </pc:spChg>
        <pc:spChg chg="mod">
          <ac:chgData name="Daniel Roth" userId="02261a5d-b764-49c2-b6b6-041bd43f80dd" providerId="ADAL" clId="{70056BB6-6F26-4751-9DAD-BED46CDF36E3}" dt="2022-11-01T22:26:35.800" v="788"/>
          <ac:spMkLst>
            <pc:docMk/>
            <pc:sldMk cId="2439947675" sldId="2147469929"/>
            <ac:spMk id="515" creationId="{C57DA0F5-7C8C-0916-265C-017A220F9B39}"/>
          </ac:spMkLst>
        </pc:spChg>
        <pc:spChg chg="mod">
          <ac:chgData name="Daniel Roth" userId="02261a5d-b764-49c2-b6b6-041bd43f80dd" providerId="ADAL" clId="{70056BB6-6F26-4751-9DAD-BED46CDF36E3}" dt="2022-11-01T22:26:35.800" v="788"/>
          <ac:spMkLst>
            <pc:docMk/>
            <pc:sldMk cId="2439947675" sldId="2147469929"/>
            <ac:spMk id="516" creationId="{DC2B5847-D309-D78C-F249-C3E1872B2D71}"/>
          </ac:spMkLst>
        </pc:spChg>
        <pc:spChg chg="mod">
          <ac:chgData name="Daniel Roth" userId="02261a5d-b764-49c2-b6b6-041bd43f80dd" providerId="ADAL" clId="{70056BB6-6F26-4751-9DAD-BED46CDF36E3}" dt="2022-11-01T22:26:35.800" v="788"/>
          <ac:spMkLst>
            <pc:docMk/>
            <pc:sldMk cId="2439947675" sldId="2147469929"/>
            <ac:spMk id="517" creationId="{31ACCA0B-CECF-72C2-F9E1-DAF17EF7E075}"/>
          </ac:spMkLst>
        </pc:spChg>
        <pc:spChg chg="mod">
          <ac:chgData name="Daniel Roth" userId="02261a5d-b764-49c2-b6b6-041bd43f80dd" providerId="ADAL" clId="{70056BB6-6F26-4751-9DAD-BED46CDF36E3}" dt="2022-11-01T22:26:35.800" v="788"/>
          <ac:spMkLst>
            <pc:docMk/>
            <pc:sldMk cId="2439947675" sldId="2147469929"/>
            <ac:spMk id="518" creationId="{02521FE4-B963-2D53-64E4-25D63A932516}"/>
          </ac:spMkLst>
        </pc:spChg>
        <pc:spChg chg="mod">
          <ac:chgData name="Daniel Roth" userId="02261a5d-b764-49c2-b6b6-041bd43f80dd" providerId="ADAL" clId="{70056BB6-6F26-4751-9DAD-BED46CDF36E3}" dt="2022-11-01T22:26:35.800" v="788"/>
          <ac:spMkLst>
            <pc:docMk/>
            <pc:sldMk cId="2439947675" sldId="2147469929"/>
            <ac:spMk id="519" creationId="{0FECB9C2-5DA6-0FD6-FB4F-EDB2125CC403}"/>
          </ac:spMkLst>
        </pc:spChg>
        <pc:spChg chg="mod">
          <ac:chgData name="Daniel Roth" userId="02261a5d-b764-49c2-b6b6-041bd43f80dd" providerId="ADAL" clId="{70056BB6-6F26-4751-9DAD-BED46CDF36E3}" dt="2022-11-01T22:26:35.800" v="788"/>
          <ac:spMkLst>
            <pc:docMk/>
            <pc:sldMk cId="2439947675" sldId="2147469929"/>
            <ac:spMk id="520" creationId="{E641BFC3-FDD6-D6AB-804C-68415A1209EB}"/>
          </ac:spMkLst>
        </pc:spChg>
        <pc:spChg chg="mod">
          <ac:chgData name="Daniel Roth" userId="02261a5d-b764-49c2-b6b6-041bd43f80dd" providerId="ADAL" clId="{70056BB6-6F26-4751-9DAD-BED46CDF36E3}" dt="2022-11-01T22:26:35.800" v="788"/>
          <ac:spMkLst>
            <pc:docMk/>
            <pc:sldMk cId="2439947675" sldId="2147469929"/>
            <ac:spMk id="521" creationId="{F00D71ED-A562-9BE9-C243-B3C93B1D441D}"/>
          </ac:spMkLst>
        </pc:spChg>
        <pc:spChg chg="mod">
          <ac:chgData name="Daniel Roth" userId="02261a5d-b764-49c2-b6b6-041bd43f80dd" providerId="ADAL" clId="{70056BB6-6F26-4751-9DAD-BED46CDF36E3}" dt="2022-11-01T22:26:35.800" v="788"/>
          <ac:spMkLst>
            <pc:docMk/>
            <pc:sldMk cId="2439947675" sldId="2147469929"/>
            <ac:spMk id="522" creationId="{1D3E2D11-E9ED-6D4E-F8C3-4DCD93C6CF6E}"/>
          </ac:spMkLst>
        </pc:spChg>
        <pc:spChg chg="add mod">
          <ac:chgData name="Daniel Roth" userId="02261a5d-b764-49c2-b6b6-041bd43f80dd" providerId="ADAL" clId="{70056BB6-6F26-4751-9DAD-BED46CDF36E3}" dt="2022-11-01T22:31:33.442" v="812" actId="1076"/>
          <ac:spMkLst>
            <pc:docMk/>
            <pc:sldMk cId="2439947675" sldId="2147469929"/>
            <ac:spMk id="523" creationId="{F39445A3-7881-0F19-D158-24A8AFF97E37}"/>
          </ac:spMkLst>
        </pc:spChg>
        <pc:spChg chg="add mod topLvl">
          <ac:chgData name="Daniel Roth" userId="02261a5d-b764-49c2-b6b6-041bd43f80dd" providerId="ADAL" clId="{70056BB6-6F26-4751-9DAD-BED46CDF36E3}" dt="2022-11-01T22:34:23.641" v="849" actId="164"/>
          <ac:spMkLst>
            <pc:docMk/>
            <pc:sldMk cId="2439947675" sldId="2147469929"/>
            <ac:spMk id="524" creationId="{7F4A24CE-AEF7-194A-A79E-E50665A39B41}"/>
          </ac:spMkLst>
        </pc:spChg>
        <pc:spChg chg="add mod">
          <ac:chgData name="Daniel Roth" userId="02261a5d-b764-49c2-b6b6-041bd43f80dd" providerId="ADAL" clId="{70056BB6-6F26-4751-9DAD-BED46CDF36E3}" dt="2022-11-01T22:32:36.190" v="834" actId="1076"/>
          <ac:spMkLst>
            <pc:docMk/>
            <pc:sldMk cId="2439947675" sldId="2147469929"/>
            <ac:spMk id="525" creationId="{D614C580-1F16-464E-EFF6-135E253AA774}"/>
          </ac:spMkLst>
        </pc:spChg>
        <pc:spChg chg="mod">
          <ac:chgData name="Daniel Roth" userId="02261a5d-b764-49c2-b6b6-041bd43f80dd" providerId="ADAL" clId="{70056BB6-6F26-4751-9DAD-BED46CDF36E3}" dt="2022-11-01T22:34:08.154" v="845"/>
          <ac:spMkLst>
            <pc:docMk/>
            <pc:sldMk cId="2439947675" sldId="2147469929"/>
            <ac:spMk id="533" creationId="{D5FF8931-432F-BA3F-9EBB-5CE85D502E10}"/>
          </ac:spMkLst>
        </pc:spChg>
        <pc:spChg chg="mod">
          <ac:chgData name="Daniel Roth" userId="02261a5d-b764-49c2-b6b6-041bd43f80dd" providerId="ADAL" clId="{70056BB6-6F26-4751-9DAD-BED46CDF36E3}" dt="2022-11-01T22:34:08.154" v="845"/>
          <ac:spMkLst>
            <pc:docMk/>
            <pc:sldMk cId="2439947675" sldId="2147469929"/>
            <ac:spMk id="534" creationId="{B715CFDA-9853-9DBE-CE29-2D261735AEA9}"/>
          </ac:spMkLst>
        </pc:spChg>
        <pc:spChg chg="mod">
          <ac:chgData name="Daniel Roth" userId="02261a5d-b764-49c2-b6b6-041bd43f80dd" providerId="ADAL" clId="{70056BB6-6F26-4751-9DAD-BED46CDF36E3}" dt="2022-11-01T22:34:08.154" v="845"/>
          <ac:spMkLst>
            <pc:docMk/>
            <pc:sldMk cId="2439947675" sldId="2147469929"/>
            <ac:spMk id="535" creationId="{0FEF5200-EDD7-48B8-E095-4D5FE6FA67B8}"/>
          </ac:spMkLst>
        </pc:spChg>
        <pc:spChg chg="mod">
          <ac:chgData name="Daniel Roth" userId="02261a5d-b764-49c2-b6b6-041bd43f80dd" providerId="ADAL" clId="{70056BB6-6F26-4751-9DAD-BED46CDF36E3}" dt="2022-11-01T22:34:08.154" v="845"/>
          <ac:spMkLst>
            <pc:docMk/>
            <pc:sldMk cId="2439947675" sldId="2147469929"/>
            <ac:spMk id="536" creationId="{EA44CDAB-10AD-BE19-7BDE-FD815C3F5827}"/>
          </ac:spMkLst>
        </pc:spChg>
        <pc:spChg chg="mod">
          <ac:chgData name="Daniel Roth" userId="02261a5d-b764-49c2-b6b6-041bd43f80dd" providerId="ADAL" clId="{70056BB6-6F26-4751-9DAD-BED46CDF36E3}" dt="2022-11-01T22:34:08.154" v="845"/>
          <ac:spMkLst>
            <pc:docMk/>
            <pc:sldMk cId="2439947675" sldId="2147469929"/>
            <ac:spMk id="537" creationId="{EB8A84A1-2FFB-EAE6-11FD-93EFC3B70AE1}"/>
          </ac:spMkLst>
        </pc:spChg>
        <pc:spChg chg="mod">
          <ac:chgData name="Daniel Roth" userId="02261a5d-b764-49c2-b6b6-041bd43f80dd" providerId="ADAL" clId="{70056BB6-6F26-4751-9DAD-BED46CDF36E3}" dt="2022-11-01T22:34:08.154" v="845"/>
          <ac:spMkLst>
            <pc:docMk/>
            <pc:sldMk cId="2439947675" sldId="2147469929"/>
            <ac:spMk id="538" creationId="{5366A809-89E1-6387-DDAC-6793E094879C}"/>
          </ac:spMkLst>
        </pc:spChg>
        <pc:spChg chg="mod">
          <ac:chgData name="Daniel Roth" userId="02261a5d-b764-49c2-b6b6-041bd43f80dd" providerId="ADAL" clId="{70056BB6-6F26-4751-9DAD-BED46CDF36E3}" dt="2022-11-01T22:34:08.154" v="845"/>
          <ac:spMkLst>
            <pc:docMk/>
            <pc:sldMk cId="2439947675" sldId="2147469929"/>
            <ac:spMk id="539" creationId="{A215AB0A-A9D6-2B5B-CA40-1973858CAD25}"/>
          </ac:spMkLst>
        </pc:spChg>
        <pc:spChg chg="mod">
          <ac:chgData name="Daniel Roth" userId="02261a5d-b764-49c2-b6b6-041bd43f80dd" providerId="ADAL" clId="{70056BB6-6F26-4751-9DAD-BED46CDF36E3}" dt="2022-11-01T22:34:08.154" v="845"/>
          <ac:spMkLst>
            <pc:docMk/>
            <pc:sldMk cId="2439947675" sldId="2147469929"/>
            <ac:spMk id="540" creationId="{388D46D4-7A5A-6794-0511-EF2497C51055}"/>
          </ac:spMkLst>
        </pc:spChg>
        <pc:spChg chg="mod">
          <ac:chgData name="Daniel Roth" userId="02261a5d-b764-49c2-b6b6-041bd43f80dd" providerId="ADAL" clId="{70056BB6-6F26-4751-9DAD-BED46CDF36E3}" dt="2022-11-01T22:34:08.154" v="845"/>
          <ac:spMkLst>
            <pc:docMk/>
            <pc:sldMk cId="2439947675" sldId="2147469929"/>
            <ac:spMk id="541" creationId="{2891806A-7EED-C6BE-7058-FCCDB4550732}"/>
          </ac:spMkLst>
        </pc:spChg>
        <pc:spChg chg="mod">
          <ac:chgData name="Daniel Roth" userId="02261a5d-b764-49c2-b6b6-041bd43f80dd" providerId="ADAL" clId="{70056BB6-6F26-4751-9DAD-BED46CDF36E3}" dt="2022-11-01T22:34:08.154" v="845"/>
          <ac:spMkLst>
            <pc:docMk/>
            <pc:sldMk cId="2439947675" sldId="2147469929"/>
            <ac:spMk id="542" creationId="{E188326E-BBFB-24F4-F6F7-0C35CAC9BA75}"/>
          </ac:spMkLst>
        </pc:spChg>
        <pc:spChg chg="mod">
          <ac:chgData name="Daniel Roth" userId="02261a5d-b764-49c2-b6b6-041bd43f80dd" providerId="ADAL" clId="{70056BB6-6F26-4751-9DAD-BED46CDF36E3}" dt="2022-11-01T22:34:08.154" v="845"/>
          <ac:spMkLst>
            <pc:docMk/>
            <pc:sldMk cId="2439947675" sldId="2147469929"/>
            <ac:spMk id="543" creationId="{C3F046E6-A159-1E47-EA02-B76C6E7E9D28}"/>
          </ac:spMkLst>
        </pc:spChg>
        <pc:spChg chg="mod">
          <ac:chgData name="Daniel Roth" userId="02261a5d-b764-49c2-b6b6-041bd43f80dd" providerId="ADAL" clId="{70056BB6-6F26-4751-9DAD-BED46CDF36E3}" dt="2022-11-01T22:34:08.154" v="845"/>
          <ac:spMkLst>
            <pc:docMk/>
            <pc:sldMk cId="2439947675" sldId="2147469929"/>
            <ac:spMk id="544" creationId="{FEC1EF66-1846-C521-7489-6B2B6870F4E6}"/>
          </ac:spMkLst>
        </pc:spChg>
        <pc:spChg chg="mod">
          <ac:chgData name="Daniel Roth" userId="02261a5d-b764-49c2-b6b6-041bd43f80dd" providerId="ADAL" clId="{70056BB6-6F26-4751-9DAD-BED46CDF36E3}" dt="2022-11-01T22:34:08.154" v="845"/>
          <ac:spMkLst>
            <pc:docMk/>
            <pc:sldMk cId="2439947675" sldId="2147469929"/>
            <ac:spMk id="545" creationId="{635421CF-DF49-1C4D-2C4F-B21369AB5473}"/>
          </ac:spMkLst>
        </pc:spChg>
        <pc:spChg chg="mod">
          <ac:chgData name="Daniel Roth" userId="02261a5d-b764-49c2-b6b6-041bd43f80dd" providerId="ADAL" clId="{70056BB6-6F26-4751-9DAD-BED46CDF36E3}" dt="2022-11-01T22:34:08.154" v="845"/>
          <ac:spMkLst>
            <pc:docMk/>
            <pc:sldMk cId="2439947675" sldId="2147469929"/>
            <ac:spMk id="546" creationId="{0D8D2DCB-FF1D-CEA9-CDD5-4DEF7308FF67}"/>
          </ac:spMkLst>
        </pc:spChg>
        <pc:spChg chg="mod">
          <ac:chgData name="Daniel Roth" userId="02261a5d-b764-49c2-b6b6-041bd43f80dd" providerId="ADAL" clId="{70056BB6-6F26-4751-9DAD-BED46CDF36E3}" dt="2022-11-01T22:34:08.154" v="845"/>
          <ac:spMkLst>
            <pc:docMk/>
            <pc:sldMk cId="2439947675" sldId="2147469929"/>
            <ac:spMk id="547" creationId="{88D9D537-F8BF-EAAD-3098-E95CD7308E20}"/>
          </ac:spMkLst>
        </pc:spChg>
        <pc:spChg chg="mod">
          <ac:chgData name="Daniel Roth" userId="02261a5d-b764-49c2-b6b6-041bd43f80dd" providerId="ADAL" clId="{70056BB6-6F26-4751-9DAD-BED46CDF36E3}" dt="2022-11-01T22:34:08.154" v="845"/>
          <ac:spMkLst>
            <pc:docMk/>
            <pc:sldMk cId="2439947675" sldId="2147469929"/>
            <ac:spMk id="548" creationId="{F36133DF-93A3-810B-5C3A-44DF0DCA7C72}"/>
          </ac:spMkLst>
        </pc:spChg>
        <pc:spChg chg="mod">
          <ac:chgData name="Daniel Roth" userId="02261a5d-b764-49c2-b6b6-041bd43f80dd" providerId="ADAL" clId="{70056BB6-6F26-4751-9DAD-BED46CDF36E3}" dt="2022-11-01T22:34:08.154" v="845"/>
          <ac:spMkLst>
            <pc:docMk/>
            <pc:sldMk cId="2439947675" sldId="2147469929"/>
            <ac:spMk id="549" creationId="{EB6058A7-22D5-C804-F837-B9B60EC86809}"/>
          </ac:spMkLst>
        </pc:spChg>
        <pc:spChg chg="mod">
          <ac:chgData name="Daniel Roth" userId="02261a5d-b764-49c2-b6b6-041bd43f80dd" providerId="ADAL" clId="{70056BB6-6F26-4751-9DAD-BED46CDF36E3}" dt="2022-11-01T22:34:08.154" v="845"/>
          <ac:spMkLst>
            <pc:docMk/>
            <pc:sldMk cId="2439947675" sldId="2147469929"/>
            <ac:spMk id="550" creationId="{031C33F9-D768-74AC-9F07-D44FA521A154}"/>
          </ac:spMkLst>
        </pc:spChg>
        <pc:spChg chg="mod">
          <ac:chgData name="Daniel Roth" userId="02261a5d-b764-49c2-b6b6-041bd43f80dd" providerId="ADAL" clId="{70056BB6-6F26-4751-9DAD-BED46CDF36E3}" dt="2022-11-01T22:34:08.154" v="845"/>
          <ac:spMkLst>
            <pc:docMk/>
            <pc:sldMk cId="2439947675" sldId="2147469929"/>
            <ac:spMk id="551" creationId="{FB3A13BF-05BE-A092-AF15-C140B3F51CDF}"/>
          </ac:spMkLst>
        </pc:spChg>
        <pc:spChg chg="mod">
          <ac:chgData name="Daniel Roth" userId="02261a5d-b764-49c2-b6b6-041bd43f80dd" providerId="ADAL" clId="{70056BB6-6F26-4751-9DAD-BED46CDF36E3}" dt="2022-11-01T22:34:08.154" v="845"/>
          <ac:spMkLst>
            <pc:docMk/>
            <pc:sldMk cId="2439947675" sldId="2147469929"/>
            <ac:spMk id="552" creationId="{9148BF7D-C487-2515-97DC-A48C9546CBBF}"/>
          </ac:spMkLst>
        </pc:spChg>
        <pc:spChg chg="mod">
          <ac:chgData name="Daniel Roth" userId="02261a5d-b764-49c2-b6b6-041bd43f80dd" providerId="ADAL" clId="{70056BB6-6F26-4751-9DAD-BED46CDF36E3}" dt="2022-11-01T22:34:08.154" v="845"/>
          <ac:spMkLst>
            <pc:docMk/>
            <pc:sldMk cId="2439947675" sldId="2147469929"/>
            <ac:spMk id="553" creationId="{F786F268-B979-7F36-6A99-5622D89D2888}"/>
          </ac:spMkLst>
        </pc:spChg>
        <pc:spChg chg="mod">
          <ac:chgData name="Daniel Roth" userId="02261a5d-b764-49c2-b6b6-041bd43f80dd" providerId="ADAL" clId="{70056BB6-6F26-4751-9DAD-BED46CDF36E3}" dt="2022-11-01T22:34:08.154" v="845"/>
          <ac:spMkLst>
            <pc:docMk/>
            <pc:sldMk cId="2439947675" sldId="2147469929"/>
            <ac:spMk id="554" creationId="{8B3901CE-4CC3-982B-1936-243169E8F979}"/>
          </ac:spMkLst>
        </pc:spChg>
        <pc:spChg chg="mod">
          <ac:chgData name="Daniel Roth" userId="02261a5d-b764-49c2-b6b6-041bd43f80dd" providerId="ADAL" clId="{70056BB6-6F26-4751-9DAD-BED46CDF36E3}" dt="2022-11-01T22:34:08.349" v="846"/>
          <ac:spMkLst>
            <pc:docMk/>
            <pc:sldMk cId="2439947675" sldId="2147469929"/>
            <ac:spMk id="559" creationId="{674A814F-5A82-75C0-29F0-01043DB1E288}"/>
          </ac:spMkLst>
        </pc:spChg>
        <pc:spChg chg="mod">
          <ac:chgData name="Daniel Roth" userId="02261a5d-b764-49c2-b6b6-041bd43f80dd" providerId="ADAL" clId="{70056BB6-6F26-4751-9DAD-BED46CDF36E3}" dt="2022-11-01T22:34:08.349" v="846"/>
          <ac:spMkLst>
            <pc:docMk/>
            <pc:sldMk cId="2439947675" sldId="2147469929"/>
            <ac:spMk id="560" creationId="{DBB9A476-83B7-CCCE-2F79-865EFB3E867F}"/>
          </ac:spMkLst>
        </pc:spChg>
        <pc:spChg chg="mod">
          <ac:chgData name="Daniel Roth" userId="02261a5d-b764-49c2-b6b6-041bd43f80dd" providerId="ADAL" clId="{70056BB6-6F26-4751-9DAD-BED46CDF36E3}" dt="2022-11-01T22:34:08.349" v="846"/>
          <ac:spMkLst>
            <pc:docMk/>
            <pc:sldMk cId="2439947675" sldId="2147469929"/>
            <ac:spMk id="561" creationId="{08D6E29A-1D4D-D1BA-7485-3C0B759AAC84}"/>
          </ac:spMkLst>
        </pc:spChg>
        <pc:spChg chg="mod">
          <ac:chgData name="Daniel Roth" userId="02261a5d-b764-49c2-b6b6-041bd43f80dd" providerId="ADAL" clId="{70056BB6-6F26-4751-9DAD-BED46CDF36E3}" dt="2022-11-01T22:34:08.349" v="846"/>
          <ac:spMkLst>
            <pc:docMk/>
            <pc:sldMk cId="2439947675" sldId="2147469929"/>
            <ac:spMk id="562" creationId="{23A803CE-EA3C-093F-EB6A-72826D999916}"/>
          </ac:spMkLst>
        </pc:spChg>
        <pc:spChg chg="mod">
          <ac:chgData name="Daniel Roth" userId="02261a5d-b764-49c2-b6b6-041bd43f80dd" providerId="ADAL" clId="{70056BB6-6F26-4751-9DAD-BED46CDF36E3}" dt="2022-11-01T22:34:08.349" v="846"/>
          <ac:spMkLst>
            <pc:docMk/>
            <pc:sldMk cId="2439947675" sldId="2147469929"/>
            <ac:spMk id="563" creationId="{C31CAE00-8032-4815-E1B8-B1FBFFF314F2}"/>
          </ac:spMkLst>
        </pc:spChg>
        <pc:spChg chg="mod">
          <ac:chgData name="Daniel Roth" userId="02261a5d-b764-49c2-b6b6-041bd43f80dd" providerId="ADAL" clId="{70056BB6-6F26-4751-9DAD-BED46CDF36E3}" dt="2022-11-01T22:34:08.349" v="846"/>
          <ac:spMkLst>
            <pc:docMk/>
            <pc:sldMk cId="2439947675" sldId="2147469929"/>
            <ac:spMk id="564" creationId="{A28786AD-7B46-5C9D-2251-5C0224A1AE50}"/>
          </ac:spMkLst>
        </pc:spChg>
        <pc:spChg chg="mod">
          <ac:chgData name="Daniel Roth" userId="02261a5d-b764-49c2-b6b6-041bd43f80dd" providerId="ADAL" clId="{70056BB6-6F26-4751-9DAD-BED46CDF36E3}" dt="2022-11-01T22:34:08.349" v="846"/>
          <ac:spMkLst>
            <pc:docMk/>
            <pc:sldMk cId="2439947675" sldId="2147469929"/>
            <ac:spMk id="565" creationId="{BD73F988-A529-CFFB-AFA0-D48519A44857}"/>
          </ac:spMkLst>
        </pc:spChg>
        <pc:spChg chg="mod">
          <ac:chgData name="Daniel Roth" userId="02261a5d-b764-49c2-b6b6-041bd43f80dd" providerId="ADAL" clId="{70056BB6-6F26-4751-9DAD-BED46CDF36E3}" dt="2022-11-01T22:34:08.349" v="846"/>
          <ac:spMkLst>
            <pc:docMk/>
            <pc:sldMk cId="2439947675" sldId="2147469929"/>
            <ac:spMk id="566" creationId="{83AA00CE-4C37-E8BB-6572-74FF3F111661}"/>
          </ac:spMkLst>
        </pc:spChg>
        <pc:spChg chg="mod">
          <ac:chgData name="Daniel Roth" userId="02261a5d-b764-49c2-b6b6-041bd43f80dd" providerId="ADAL" clId="{70056BB6-6F26-4751-9DAD-BED46CDF36E3}" dt="2022-11-01T22:34:08.349" v="846"/>
          <ac:spMkLst>
            <pc:docMk/>
            <pc:sldMk cId="2439947675" sldId="2147469929"/>
            <ac:spMk id="567" creationId="{663647EE-D707-8E61-0A10-6A0712B2A27E}"/>
          </ac:spMkLst>
        </pc:spChg>
        <pc:spChg chg="mod">
          <ac:chgData name="Daniel Roth" userId="02261a5d-b764-49c2-b6b6-041bd43f80dd" providerId="ADAL" clId="{70056BB6-6F26-4751-9DAD-BED46CDF36E3}" dt="2022-11-01T22:34:08.349" v="846"/>
          <ac:spMkLst>
            <pc:docMk/>
            <pc:sldMk cId="2439947675" sldId="2147469929"/>
            <ac:spMk id="568" creationId="{5CAB16AC-2605-E358-1E22-BDE6E5ADAE5D}"/>
          </ac:spMkLst>
        </pc:spChg>
        <pc:spChg chg="mod">
          <ac:chgData name="Daniel Roth" userId="02261a5d-b764-49c2-b6b6-041bd43f80dd" providerId="ADAL" clId="{70056BB6-6F26-4751-9DAD-BED46CDF36E3}" dt="2022-11-01T22:34:08.349" v="846"/>
          <ac:spMkLst>
            <pc:docMk/>
            <pc:sldMk cId="2439947675" sldId="2147469929"/>
            <ac:spMk id="569" creationId="{8019C43C-2D41-BFFD-1289-1D4D34125F3E}"/>
          </ac:spMkLst>
        </pc:spChg>
        <pc:spChg chg="mod">
          <ac:chgData name="Daniel Roth" userId="02261a5d-b764-49c2-b6b6-041bd43f80dd" providerId="ADAL" clId="{70056BB6-6F26-4751-9DAD-BED46CDF36E3}" dt="2022-11-01T22:34:08.349" v="846"/>
          <ac:spMkLst>
            <pc:docMk/>
            <pc:sldMk cId="2439947675" sldId="2147469929"/>
            <ac:spMk id="570" creationId="{EC52F536-A112-7E70-F6EA-161BCBE1F6ED}"/>
          </ac:spMkLst>
        </pc:spChg>
        <pc:spChg chg="mod">
          <ac:chgData name="Daniel Roth" userId="02261a5d-b764-49c2-b6b6-041bd43f80dd" providerId="ADAL" clId="{70056BB6-6F26-4751-9DAD-BED46CDF36E3}" dt="2022-11-01T22:34:08.349" v="846"/>
          <ac:spMkLst>
            <pc:docMk/>
            <pc:sldMk cId="2439947675" sldId="2147469929"/>
            <ac:spMk id="571" creationId="{6ABC0B45-C190-08BC-0A56-49590BA67804}"/>
          </ac:spMkLst>
        </pc:spChg>
        <pc:spChg chg="mod">
          <ac:chgData name="Daniel Roth" userId="02261a5d-b764-49c2-b6b6-041bd43f80dd" providerId="ADAL" clId="{70056BB6-6F26-4751-9DAD-BED46CDF36E3}" dt="2022-11-01T22:34:08.349" v="846"/>
          <ac:spMkLst>
            <pc:docMk/>
            <pc:sldMk cId="2439947675" sldId="2147469929"/>
            <ac:spMk id="572" creationId="{42AD0A10-0F42-6F57-6718-1456D07F80BE}"/>
          </ac:spMkLst>
        </pc:spChg>
        <pc:spChg chg="mod">
          <ac:chgData name="Daniel Roth" userId="02261a5d-b764-49c2-b6b6-041bd43f80dd" providerId="ADAL" clId="{70056BB6-6F26-4751-9DAD-BED46CDF36E3}" dt="2022-11-01T22:34:08.349" v="846"/>
          <ac:spMkLst>
            <pc:docMk/>
            <pc:sldMk cId="2439947675" sldId="2147469929"/>
            <ac:spMk id="573" creationId="{677B18B4-8BF5-F9D0-615A-1E97D5684026}"/>
          </ac:spMkLst>
        </pc:spChg>
        <pc:spChg chg="mod">
          <ac:chgData name="Daniel Roth" userId="02261a5d-b764-49c2-b6b6-041bd43f80dd" providerId="ADAL" clId="{70056BB6-6F26-4751-9DAD-BED46CDF36E3}" dt="2022-11-01T22:34:08.349" v="846"/>
          <ac:spMkLst>
            <pc:docMk/>
            <pc:sldMk cId="2439947675" sldId="2147469929"/>
            <ac:spMk id="574" creationId="{859C3DB9-84BA-2E9D-7F58-5E288EFBDAF5}"/>
          </ac:spMkLst>
        </pc:spChg>
        <pc:spChg chg="mod">
          <ac:chgData name="Daniel Roth" userId="02261a5d-b764-49c2-b6b6-041bd43f80dd" providerId="ADAL" clId="{70056BB6-6F26-4751-9DAD-BED46CDF36E3}" dt="2022-11-01T22:34:08.349" v="846"/>
          <ac:spMkLst>
            <pc:docMk/>
            <pc:sldMk cId="2439947675" sldId="2147469929"/>
            <ac:spMk id="575" creationId="{26587DD6-5D37-0FFC-F8F4-31BBEFC7F4C5}"/>
          </ac:spMkLst>
        </pc:spChg>
        <pc:spChg chg="mod">
          <ac:chgData name="Daniel Roth" userId="02261a5d-b764-49c2-b6b6-041bd43f80dd" providerId="ADAL" clId="{70056BB6-6F26-4751-9DAD-BED46CDF36E3}" dt="2022-11-01T22:34:08.349" v="846"/>
          <ac:spMkLst>
            <pc:docMk/>
            <pc:sldMk cId="2439947675" sldId="2147469929"/>
            <ac:spMk id="576" creationId="{C05F4676-1D9D-EB71-476A-7E5BFF008525}"/>
          </ac:spMkLst>
        </pc:spChg>
        <pc:spChg chg="mod">
          <ac:chgData name="Daniel Roth" userId="02261a5d-b764-49c2-b6b6-041bd43f80dd" providerId="ADAL" clId="{70056BB6-6F26-4751-9DAD-BED46CDF36E3}" dt="2022-11-01T22:34:08.349" v="846"/>
          <ac:spMkLst>
            <pc:docMk/>
            <pc:sldMk cId="2439947675" sldId="2147469929"/>
            <ac:spMk id="577" creationId="{53803473-2395-0B01-E686-A7E7ED5A8C48}"/>
          </ac:spMkLst>
        </pc:spChg>
        <pc:spChg chg="mod">
          <ac:chgData name="Daniel Roth" userId="02261a5d-b764-49c2-b6b6-041bd43f80dd" providerId="ADAL" clId="{70056BB6-6F26-4751-9DAD-BED46CDF36E3}" dt="2022-11-01T22:34:08.349" v="846"/>
          <ac:spMkLst>
            <pc:docMk/>
            <pc:sldMk cId="2439947675" sldId="2147469929"/>
            <ac:spMk id="578" creationId="{FB7205ED-6F68-D6F5-AFE0-A4A5CF938772}"/>
          </ac:spMkLst>
        </pc:spChg>
        <pc:spChg chg="mod">
          <ac:chgData name="Daniel Roth" userId="02261a5d-b764-49c2-b6b6-041bd43f80dd" providerId="ADAL" clId="{70056BB6-6F26-4751-9DAD-BED46CDF36E3}" dt="2022-11-01T22:34:08.349" v="846"/>
          <ac:spMkLst>
            <pc:docMk/>
            <pc:sldMk cId="2439947675" sldId="2147469929"/>
            <ac:spMk id="579" creationId="{B361A334-A8AA-E9FD-1D47-21637FDD45B1}"/>
          </ac:spMkLst>
        </pc:spChg>
        <pc:spChg chg="mod">
          <ac:chgData name="Daniel Roth" userId="02261a5d-b764-49c2-b6b6-041bd43f80dd" providerId="ADAL" clId="{70056BB6-6F26-4751-9DAD-BED46CDF36E3}" dt="2022-11-01T22:34:08.349" v="846"/>
          <ac:spMkLst>
            <pc:docMk/>
            <pc:sldMk cId="2439947675" sldId="2147469929"/>
            <ac:spMk id="580" creationId="{03AE3720-1C88-244F-3E9C-9F6946996CAF}"/>
          </ac:spMkLst>
        </pc:spChg>
        <pc:spChg chg="add mod">
          <ac:chgData name="Daniel Roth" userId="02261a5d-b764-49c2-b6b6-041bd43f80dd" providerId="ADAL" clId="{70056BB6-6F26-4751-9DAD-BED46CDF36E3}" dt="2022-11-01T22:36:27.245" v="891" actId="122"/>
          <ac:spMkLst>
            <pc:docMk/>
            <pc:sldMk cId="2439947675" sldId="2147469929"/>
            <ac:spMk id="581" creationId="{DCD4E523-7583-941A-C070-EB9C8D8DCA7A}"/>
          </ac:spMkLst>
        </pc:spChg>
        <pc:spChg chg="add mod">
          <ac:chgData name="Daniel Roth" userId="02261a5d-b764-49c2-b6b6-041bd43f80dd" providerId="ADAL" clId="{70056BB6-6F26-4751-9DAD-BED46CDF36E3}" dt="2022-11-04T23:31:40.612" v="4620" actId="2711"/>
          <ac:spMkLst>
            <pc:docMk/>
            <pc:sldMk cId="2439947675" sldId="2147469929"/>
            <ac:spMk id="582" creationId="{E426AB51-BD50-27F3-D275-EEB135AE2001}"/>
          </ac:spMkLst>
        </pc:spChg>
        <pc:spChg chg="add mod">
          <ac:chgData name="Daniel Roth" userId="02261a5d-b764-49c2-b6b6-041bd43f80dd" providerId="ADAL" clId="{70056BB6-6F26-4751-9DAD-BED46CDF36E3}" dt="2022-11-01T22:36:16.579" v="889" actId="1076"/>
          <ac:spMkLst>
            <pc:docMk/>
            <pc:sldMk cId="2439947675" sldId="2147469929"/>
            <ac:spMk id="583" creationId="{940CC9CF-1A5E-04A9-0833-34691823E09A}"/>
          </ac:spMkLst>
        </pc:spChg>
        <pc:spChg chg="add del mod">
          <ac:chgData name="Daniel Roth" userId="02261a5d-b764-49c2-b6b6-041bd43f80dd" providerId="ADAL" clId="{70056BB6-6F26-4751-9DAD-BED46CDF36E3}" dt="2022-11-03T04:05:43.437" v="2247" actId="6549"/>
          <ac:spMkLst>
            <pc:docMk/>
            <pc:sldMk cId="2439947675" sldId="2147469929"/>
            <ac:spMk id="586" creationId="{E2E6B1FB-CA1A-3F2A-B622-27B4C8A31A97}"/>
          </ac:spMkLst>
        </pc:spChg>
        <pc:grpChg chg="add del mod">
          <ac:chgData name="Daniel Roth" userId="02261a5d-b764-49c2-b6b6-041bd43f80dd" providerId="ADAL" clId="{70056BB6-6F26-4751-9DAD-BED46CDF36E3}" dt="2022-11-01T22:26:09.449" v="777"/>
          <ac:grpSpMkLst>
            <pc:docMk/>
            <pc:sldMk cId="2439947675" sldId="2147469929"/>
            <ac:grpSpMk id="13" creationId="{B5918AF2-E309-4F45-D48E-B0DE62D422C5}"/>
          </ac:grpSpMkLst>
        </pc:grpChg>
        <pc:grpChg chg="mod">
          <ac:chgData name="Daniel Roth" userId="02261a5d-b764-49c2-b6b6-041bd43f80dd" providerId="ADAL" clId="{70056BB6-6F26-4751-9DAD-BED46CDF36E3}" dt="2022-11-01T22:26:06.279" v="776"/>
          <ac:grpSpMkLst>
            <pc:docMk/>
            <pc:sldMk cId="2439947675" sldId="2147469929"/>
            <ac:grpSpMk id="14" creationId="{08BF097D-0607-75BF-D7B4-72DB3C5F7FBA}"/>
          </ac:grpSpMkLst>
        </pc:grpChg>
        <pc:grpChg chg="mod">
          <ac:chgData name="Daniel Roth" userId="02261a5d-b764-49c2-b6b6-041bd43f80dd" providerId="ADAL" clId="{70056BB6-6F26-4751-9DAD-BED46CDF36E3}" dt="2022-11-01T22:26:06.279" v="776"/>
          <ac:grpSpMkLst>
            <pc:docMk/>
            <pc:sldMk cId="2439947675" sldId="2147469929"/>
            <ac:grpSpMk id="15" creationId="{5B7C90A3-0DAA-23A0-AF56-895966711521}"/>
          </ac:grpSpMkLst>
        </pc:grpChg>
        <pc:grpChg chg="mod">
          <ac:chgData name="Daniel Roth" userId="02261a5d-b764-49c2-b6b6-041bd43f80dd" providerId="ADAL" clId="{70056BB6-6F26-4751-9DAD-BED46CDF36E3}" dt="2022-11-01T22:26:06.279" v="776"/>
          <ac:grpSpMkLst>
            <pc:docMk/>
            <pc:sldMk cId="2439947675" sldId="2147469929"/>
            <ac:grpSpMk id="27" creationId="{69A2CF70-C229-C2DF-FF2C-0250E0CCCFD5}"/>
          </ac:grpSpMkLst>
        </pc:grpChg>
        <pc:grpChg chg="mod">
          <ac:chgData name="Daniel Roth" userId="02261a5d-b764-49c2-b6b6-041bd43f80dd" providerId="ADAL" clId="{70056BB6-6F26-4751-9DAD-BED46CDF36E3}" dt="2022-11-01T22:26:06.279" v="776"/>
          <ac:grpSpMkLst>
            <pc:docMk/>
            <pc:sldMk cId="2439947675" sldId="2147469929"/>
            <ac:grpSpMk id="28" creationId="{646AE8AE-1356-BC82-4595-BE57644AF2D4}"/>
          </ac:grpSpMkLst>
        </pc:grpChg>
        <pc:grpChg chg="mod">
          <ac:chgData name="Daniel Roth" userId="02261a5d-b764-49c2-b6b6-041bd43f80dd" providerId="ADAL" clId="{70056BB6-6F26-4751-9DAD-BED46CDF36E3}" dt="2022-11-01T22:26:06.279" v="776"/>
          <ac:grpSpMkLst>
            <pc:docMk/>
            <pc:sldMk cId="2439947675" sldId="2147469929"/>
            <ac:grpSpMk id="29" creationId="{2162DDE6-1076-1F52-02F8-E5DE3430C20D}"/>
          </ac:grpSpMkLst>
        </pc:grpChg>
        <pc:grpChg chg="mod">
          <ac:chgData name="Daniel Roth" userId="02261a5d-b764-49c2-b6b6-041bd43f80dd" providerId="ADAL" clId="{70056BB6-6F26-4751-9DAD-BED46CDF36E3}" dt="2022-11-01T22:26:06.279" v="776"/>
          <ac:grpSpMkLst>
            <pc:docMk/>
            <pc:sldMk cId="2439947675" sldId="2147469929"/>
            <ac:grpSpMk id="30" creationId="{B98F614D-3C0B-378B-5D3F-D13383EDBD29}"/>
          </ac:grpSpMkLst>
        </pc:grpChg>
        <pc:grpChg chg="mod">
          <ac:chgData name="Daniel Roth" userId="02261a5d-b764-49c2-b6b6-041bd43f80dd" providerId="ADAL" clId="{70056BB6-6F26-4751-9DAD-BED46CDF36E3}" dt="2022-11-01T22:26:06.279" v="776"/>
          <ac:grpSpMkLst>
            <pc:docMk/>
            <pc:sldMk cId="2439947675" sldId="2147469929"/>
            <ac:grpSpMk id="73" creationId="{7CB484A2-1CEB-7ED3-6D4F-0D16E2C00156}"/>
          </ac:grpSpMkLst>
        </pc:grpChg>
        <pc:grpChg chg="mod">
          <ac:chgData name="Daniel Roth" userId="02261a5d-b764-49c2-b6b6-041bd43f80dd" providerId="ADAL" clId="{70056BB6-6F26-4751-9DAD-BED46CDF36E3}" dt="2022-11-01T22:26:06.279" v="776"/>
          <ac:grpSpMkLst>
            <pc:docMk/>
            <pc:sldMk cId="2439947675" sldId="2147469929"/>
            <ac:grpSpMk id="74" creationId="{D56E0184-E8FE-7A0A-A845-54E5033954E7}"/>
          </ac:grpSpMkLst>
        </pc:grpChg>
        <pc:grpChg chg="mod">
          <ac:chgData name="Daniel Roth" userId="02261a5d-b764-49c2-b6b6-041bd43f80dd" providerId="ADAL" clId="{70056BB6-6F26-4751-9DAD-BED46CDF36E3}" dt="2022-11-01T22:26:06.279" v="776"/>
          <ac:grpSpMkLst>
            <pc:docMk/>
            <pc:sldMk cId="2439947675" sldId="2147469929"/>
            <ac:grpSpMk id="75" creationId="{24555C4F-1434-803A-DEB7-089D177B125F}"/>
          </ac:grpSpMkLst>
        </pc:grpChg>
        <pc:grpChg chg="add del mod">
          <ac:chgData name="Daniel Roth" userId="02261a5d-b764-49c2-b6b6-041bd43f80dd" providerId="ADAL" clId="{70056BB6-6F26-4751-9DAD-BED46CDF36E3}" dt="2022-11-01T22:26:20.636" v="779" actId="478"/>
          <ac:grpSpMkLst>
            <pc:docMk/>
            <pc:sldMk cId="2439947675" sldId="2147469929"/>
            <ac:grpSpMk id="98" creationId="{441A1584-7D97-7BA8-7798-8026A98BAC06}"/>
          </ac:grpSpMkLst>
        </pc:grpChg>
        <pc:grpChg chg="mod">
          <ac:chgData name="Daniel Roth" userId="02261a5d-b764-49c2-b6b6-041bd43f80dd" providerId="ADAL" clId="{70056BB6-6F26-4751-9DAD-BED46CDF36E3}" dt="2022-11-01T22:26:09.469" v="778"/>
          <ac:grpSpMkLst>
            <pc:docMk/>
            <pc:sldMk cId="2439947675" sldId="2147469929"/>
            <ac:grpSpMk id="99" creationId="{1289C0C6-8C8F-9767-4EB8-51777688B6C2}"/>
          </ac:grpSpMkLst>
        </pc:grpChg>
        <pc:grpChg chg="mod">
          <ac:chgData name="Daniel Roth" userId="02261a5d-b764-49c2-b6b6-041bd43f80dd" providerId="ADAL" clId="{70056BB6-6F26-4751-9DAD-BED46CDF36E3}" dt="2022-11-01T22:26:09.469" v="778"/>
          <ac:grpSpMkLst>
            <pc:docMk/>
            <pc:sldMk cId="2439947675" sldId="2147469929"/>
            <ac:grpSpMk id="100" creationId="{47F9985A-DE4F-396C-D1D0-357639109CAE}"/>
          </ac:grpSpMkLst>
        </pc:grpChg>
        <pc:grpChg chg="mod">
          <ac:chgData name="Daniel Roth" userId="02261a5d-b764-49c2-b6b6-041bd43f80dd" providerId="ADAL" clId="{70056BB6-6F26-4751-9DAD-BED46CDF36E3}" dt="2022-11-01T22:26:09.469" v="778"/>
          <ac:grpSpMkLst>
            <pc:docMk/>
            <pc:sldMk cId="2439947675" sldId="2147469929"/>
            <ac:grpSpMk id="112" creationId="{6FAAB002-C7D8-69DF-20DF-8E3C211F30A1}"/>
          </ac:grpSpMkLst>
        </pc:grpChg>
        <pc:grpChg chg="mod">
          <ac:chgData name="Daniel Roth" userId="02261a5d-b764-49c2-b6b6-041bd43f80dd" providerId="ADAL" clId="{70056BB6-6F26-4751-9DAD-BED46CDF36E3}" dt="2022-11-01T22:26:09.469" v="778"/>
          <ac:grpSpMkLst>
            <pc:docMk/>
            <pc:sldMk cId="2439947675" sldId="2147469929"/>
            <ac:grpSpMk id="113" creationId="{D2D3E9DA-F142-315B-9284-CADD46890E65}"/>
          </ac:grpSpMkLst>
        </pc:grpChg>
        <pc:grpChg chg="mod">
          <ac:chgData name="Daniel Roth" userId="02261a5d-b764-49c2-b6b6-041bd43f80dd" providerId="ADAL" clId="{70056BB6-6F26-4751-9DAD-BED46CDF36E3}" dt="2022-11-01T22:26:09.469" v="778"/>
          <ac:grpSpMkLst>
            <pc:docMk/>
            <pc:sldMk cId="2439947675" sldId="2147469929"/>
            <ac:grpSpMk id="114" creationId="{6ECAC0F7-9AEB-24BF-E8C0-33D1B2907227}"/>
          </ac:grpSpMkLst>
        </pc:grpChg>
        <pc:grpChg chg="mod">
          <ac:chgData name="Daniel Roth" userId="02261a5d-b764-49c2-b6b6-041bd43f80dd" providerId="ADAL" clId="{70056BB6-6F26-4751-9DAD-BED46CDF36E3}" dt="2022-11-01T22:26:09.469" v="778"/>
          <ac:grpSpMkLst>
            <pc:docMk/>
            <pc:sldMk cId="2439947675" sldId="2147469929"/>
            <ac:grpSpMk id="115" creationId="{028D616A-E80B-4CF3-F974-FCAA0DFF4551}"/>
          </ac:grpSpMkLst>
        </pc:grpChg>
        <pc:grpChg chg="mod">
          <ac:chgData name="Daniel Roth" userId="02261a5d-b764-49c2-b6b6-041bd43f80dd" providerId="ADAL" clId="{70056BB6-6F26-4751-9DAD-BED46CDF36E3}" dt="2022-11-01T22:26:09.469" v="778"/>
          <ac:grpSpMkLst>
            <pc:docMk/>
            <pc:sldMk cId="2439947675" sldId="2147469929"/>
            <ac:grpSpMk id="158" creationId="{81E0AF9E-9F50-2C46-52D5-662E36625E35}"/>
          </ac:grpSpMkLst>
        </pc:grpChg>
        <pc:grpChg chg="mod">
          <ac:chgData name="Daniel Roth" userId="02261a5d-b764-49c2-b6b6-041bd43f80dd" providerId="ADAL" clId="{70056BB6-6F26-4751-9DAD-BED46CDF36E3}" dt="2022-11-01T22:26:09.469" v="778"/>
          <ac:grpSpMkLst>
            <pc:docMk/>
            <pc:sldMk cId="2439947675" sldId="2147469929"/>
            <ac:grpSpMk id="159" creationId="{E0BA8FF7-A791-A294-8BC3-2FC13EEA68E7}"/>
          </ac:grpSpMkLst>
        </pc:grpChg>
        <pc:grpChg chg="mod">
          <ac:chgData name="Daniel Roth" userId="02261a5d-b764-49c2-b6b6-041bd43f80dd" providerId="ADAL" clId="{70056BB6-6F26-4751-9DAD-BED46CDF36E3}" dt="2022-11-01T22:26:09.469" v="778"/>
          <ac:grpSpMkLst>
            <pc:docMk/>
            <pc:sldMk cId="2439947675" sldId="2147469929"/>
            <ac:grpSpMk id="160" creationId="{B074B715-6AB5-CB89-F281-66CB9CA6C00F}"/>
          </ac:grpSpMkLst>
        </pc:grpChg>
        <pc:grpChg chg="add del mod">
          <ac:chgData name="Daniel Roth" userId="02261a5d-b764-49c2-b6b6-041bd43f80dd" providerId="ADAL" clId="{70056BB6-6F26-4751-9DAD-BED46CDF36E3}" dt="2022-11-01T22:26:24.170" v="783"/>
          <ac:grpSpMkLst>
            <pc:docMk/>
            <pc:sldMk cId="2439947675" sldId="2147469929"/>
            <ac:grpSpMk id="183" creationId="{4BF7DC54-AE59-DA46-FFF6-6621B721BCAC}"/>
          </ac:grpSpMkLst>
        </pc:grpChg>
        <pc:grpChg chg="mod">
          <ac:chgData name="Daniel Roth" userId="02261a5d-b764-49c2-b6b6-041bd43f80dd" providerId="ADAL" clId="{70056BB6-6F26-4751-9DAD-BED46CDF36E3}" dt="2022-11-01T22:26:21.056" v="780"/>
          <ac:grpSpMkLst>
            <pc:docMk/>
            <pc:sldMk cId="2439947675" sldId="2147469929"/>
            <ac:grpSpMk id="184" creationId="{1A42DBE1-620A-564F-17B9-1D775F4C1C85}"/>
          </ac:grpSpMkLst>
        </pc:grpChg>
        <pc:grpChg chg="mod">
          <ac:chgData name="Daniel Roth" userId="02261a5d-b764-49c2-b6b6-041bd43f80dd" providerId="ADAL" clId="{70056BB6-6F26-4751-9DAD-BED46CDF36E3}" dt="2022-11-01T22:26:21.056" v="780"/>
          <ac:grpSpMkLst>
            <pc:docMk/>
            <pc:sldMk cId="2439947675" sldId="2147469929"/>
            <ac:grpSpMk id="185" creationId="{C1106F03-0ADC-6363-6563-6BAA9DE5D35B}"/>
          </ac:grpSpMkLst>
        </pc:grpChg>
        <pc:grpChg chg="mod">
          <ac:chgData name="Daniel Roth" userId="02261a5d-b764-49c2-b6b6-041bd43f80dd" providerId="ADAL" clId="{70056BB6-6F26-4751-9DAD-BED46CDF36E3}" dt="2022-11-01T22:26:21.056" v="780"/>
          <ac:grpSpMkLst>
            <pc:docMk/>
            <pc:sldMk cId="2439947675" sldId="2147469929"/>
            <ac:grpSpMk id="197" creationId="{6B131839-A1B9-68B2-FA3E-DDC9B213A3A3}"/>
          </ac:grpSpMkLst>
        </pc:grpChg>
        <pc:grpChg chg="mod">
          <ac:chgData name="Daniel Roth" userId="02261a5d-b764-49c2-b6b6-041bd43f80dd" providerId="ADAL" clId="{70056BB6-6F26-4751-9DAD-BED46CDF36E3}" dt="2022-11-01T22:26:21.056" v="780"/>
          <ac:grpSpMkLst>
            <pc:docMk/>
            <pc:sldMk cId="2439947675" sldId="2147469929"/>
            <ac:grpSpMk id="198" creationId="{0D493248-7E6D-A26A-1B55-CCF8A055450B}"/>
          </ac:grpSpMkLst>
        </pc:grpChg>
        <pc:grpChg chg="mod">
          <ac:chgData name="Daniel Roth" userId="02261a5d-b764-49c2-b6b6-041bd43f80dd" providerId="ADAL" clId="{70056BB6-6F26-4751-9DAD-BED46CDF36E3}" dt="2022-11-01T22:26:21.056" v="780"/>
          <ac:grpSpMkLst>
            <pc:docMk/>
            <pc:sldMk cId="2439947675" sldId="2147469929"/>
            <ac:grpSpMk id="199" creationId="{0F974755-F908-C346-5EC8-1593B2156DA9}"/>
          </ac:grpSpMkLst>
        </pc:grpChg>
        <pc:grpChg chg="mod">
          <ac:chgData name="Daniel Roth" userId="02261a5d-b764-49c2-b6b6-041bd43f80dd" providerId="ADAL" clId="{70056BB6-6F26-4751-9DAD-BED46CDF36E3}" dt="2022-11-01T22:26:21.056" v="780"/>
          <ac:grpSpMkLst>
            <pc:docMk/>
            <pc:sldMk cId="2439947675" sldId="2147469929"/>
            <ac:grpSpMk id="200" creationId="{5150340C-EBBE-59BB-D4A3-27F063286BF6}"/>
          </ac:grpSpMkLst>
        </pc:grpChg>
        <pc:grpChg chg="mod">
          <ac:chgData name="Daniel Roth" userId="02261a5d-b764-49c2-b6b6-041bd43f80dd" providerId="ADAL" clId="{70056BB6-6F26-4751-9DAD-BED46CDF36E3}" dt="2022-11-01T22:26:21.056" v="780"/>
          <ac:grpSpMkLst>
            <pc:docMk/>
            <pc:sldMk cId="2439947675" sldId="2147469929"/>
            <ac:grpSpMk id="243" creationId="{8CD7CF3F-34CF-5A20-6D76-B7F8E1317835}"/>
          </ac:grpSpMkLst>
        </pc:grpChg>
        <pc:grpChg chg="mod">
          <ac:chgData name="Daniel Roth" userId="02261a5d-b764-49c2-b6b6-041bd43f80dd" providerId="ADAL" clId="{70056BB6-6F26-4751-9DAD-BED46CDF36E3}" dt="2022-11-01T22:26:21.056" v="780"/>
          <ac:grpSpMkLst>
            <pc:docMk/>
            <pc:sldMk cId="2439947675" sldId="2147469929"/>
            <ac:grpSpMk id="244" creationId="{254AB339-BBA7-9062-3CFC-9576511FB875}"/>
          </ac:grpSpMkLst>
        </pc:grpChg>
        <pc:grpChg chg="mod">
          <ac:chgData name="Daniel Roth" userId="02261a5d-b764-49c2-b6b6-041bd43f80dd" providerId="ADAL" clId="{70056BB6-6F26-4751-9DAD-BED46CDF36E3}" dt="2022-11-01T22:26:21.056" v="780"/>
          <ac:grpSpMkLst>
            <pc:docMk/>
            <pc:sldMk cId="2439947675" sldId="2147469929"/>
            <ac:grpSpMk id="245" creationId="{1760D29E-17BE-C906-6B2F-43B65C6BF3D0}"/>
          </ac:grpSpMkLst>
        </pc:grpChg>
        <pc:grpChg chg="add del mod">
          <ac:chgData name="Daniel Roth" userId="02261a5d-b764-49c2-b6b6-041bd43f80dd" providerId="ADAL" clId="{70056BB6-6F26-4751-9DAD-BED46CDF36E3}" dt="2022-11-01T22:26:32.191" v="785" actId="478"/>
          <ac:grpSpMkLst>
            <pc:docMk/>
            <pc:sldMk cId="2439947675" sldId="2147469929"/>
            <ac:grpSpMk id="268" creationId="{9B9E8724-995E-2901-023F-441F185D069A}"/>
          </ac:grpSpMkLst>
        </pc:grpChg>
        <pc:grpChg chg="mod">
          <ac:chgData name="Daniel Roth" userId="02261a5d-b764-49c2-b6b6-041bd43f80dd" providerId="ADAL" clId="{70056BB6-6F26-4751-9DAD-BED46CDF36E3}" dt="2022-11-01T22:26:24.202" v="784"/>
          <ac:grpSpMkLst>
            <pc:docMk/>
            <pc:sldMk cId="2439947675" sldId="2147469929"/>
            <ac:grpSpMk id="269" creationId="{3D14AFA6-FA54-77EE-8CCA-DC40490D7509}"/>
          </ac:grpSpMkLst>
        </pc:grpChg>
        <pc:grpChg chg="mod">
          <ac:chgData name="Daniel Roth" userId="02261a5d-b764-49c2-b6b6-041bd43f80dd" providerId="ADAL" clId="{70056BB6-6F26-4751-9DAD-BED46CDF36E3}" dt="2022-11-01T22:26:24.202" v="784"/>
          <ac:grpSpMkLst>
            <pc:docMk/>
            <pc:sldMk cId="2439947675" sldId="2147469929"/>
            <ac:grpSpMk id="270" creationId="{B56BF359-F6FF-7877-F556-702695A2E35D}"/>
          </ac:grpSpMkLst>
        </pc:grpChg>
        <pc:grpChg chg="mod">
          <ac:chgData name="Daniel Roth" userId="02261a5d-b764-49c2-b6b6-041bd43f80dd" providerId="ADAL" clId="{70056BB6-6F26-4751-9DAD-BED46CDF36E3}" dt="2022-11-01T22:26:24.202" v="784"/>
          <ac:grpSpMkLst>
            <pc:docMk/>
            <pc:sldMk cId="2439947675" sldId="2147469929"/>
            <ac:grpSpMk id="282" creationId="{045DE146-8992-50D4-AA67-C49660096DF3}"/>
          </ac:grpSpMkLst>
        </pc:grpChg>
        <pc:grpChg chg="mod">
          <ac:chgData name="Daniel Roth" userId="02261a5d-b764-49c2-b6b6-041bd43f80dd" providerId="ADAL" clId="{70056BB6-6F26-4751-9DAD-BED46CDF36E3}" dt="2022-11-01T22:26:24.202" v="784"/>
          <ac:grpSpMkLst>
            <pc:docMk/>
            <pc:sldMk cId="2439947675" sldId="2147469929"/>
            <ac:grpSpMk id="283" creationId="{EEEE2866-BE43-C9A4-FCE4-4824F0D141B0}"/>
          </ac:grpSpMkLst>
        </pc:grpChg>
        <pc:grpChg chg="mod">
          <ac:chgData name="Daniel Roth" userId="02261a5d-b764-49c2-b6b6-041bd43f80dd" providerId="ADAL" clId="{70056BB6-6F26-4751-9DAD-BED46CDF36E3}" dt="2022-11-01T22:26:24.202" v="784"/>
          <ac:grpSpMkLst>
            <pc:docMk/>
            <pc:sldMk cId="2439947675" sldId="2147469929"/>
            <ac:grpSpMk id="284" creationId="{D65D8062-539E-C9CC-E4A4-18F105FED11E}"/>
          </ac:grpSpMkLst>
        </pc:grpChg>
        <pc:grpChg chg="mod">
          <ac:chgData name="Daniel Roth" userId="02261a5d-b764-49c2-b6b6-041bd43f80dd" providerId="ADAL" clId="{70056BB6-6F26-4751-9DAD-BED46CDF36E3}" dt="2022-11-01T22:26:24.202" v="784"/>
          <ac:grpSpMkLst>
            <pc:docMk/>
            <pc:sldMk cId="2439947675" sldId="2147469929"/>
            <ac:grpSpMk id="285" creationId="{D33F5463-7A0D-F7EF-9299-2DE6082E10D7}"/>
          </ac:grpSpMkLst>
        </pc:grpChg>
        <pc:grpChg chg="mod">
          <ac:chgData name="Daniel Roth" userId="02261a5d-b764-49c2-b6b6-041bd43f80dd" providerId="ADAL" clId="{70056BB6-6F26-4751-9DAD-BED46CDF36E3}" dt="2022-11-01T22:26:24.202" v="784"/>
          <ac:grpSpMkLst>
            <pc:docMk/>
            <pc:sldMk cId="2439947675" sldId="2147469929"/>
            <ac:grpSpMk id="328" creationId="{80353816-2C3A-1A47-EE4E-03354C43F5B0}"/>
          </ac:grpSpMkLst>
        </pc:grpChg>
        <pc:grpChg chg="mod">
          <ac:chgData name="Daniel Roth" userId="02261a5d-b764-49c2-b6b6-041bd43f80dd" providerId="ADAL" clId="{70056BB6-6F26-4751-9DAD-BED46CDF36E3}" dt="2022-11-01T22:26:24.202" v="784"/>
          <ac:grpSpMkLst>
            <pc:docMk/>
            <pc:sldMk cId="2439947675" sldId="2147469929"/>
            <ac:grpSpMk id="329" creationId="{18450B61-B3C2-A101-4165-5B4096A5FFFC}"/>
          </ac:grpSpMkLst>
        </pc:grpChg>
        <pc:grpChg chg="mod">
          <ac:chgData name="Daniel Roth" userId="02261a5d-b764-49c2-b6b6-041bd43f80dd" providerId="ADAL" clId="{70056BB6-6F26-4751-9DAD-BED46CDF36E3}" dt="2022-11-01T22:26:24.202" v="784"/>
          <ac:grpSpMkLst>
            <pc:docMk/>
            <pc:sldMk cId="2439947675" sldId="2147469929"/>
            <ac:grpSpMk id="330" creationId="{2D84197B-1F41-7923-387F-92C7D4774C4B}"/>
          </ac:grpSpMkLst>
        </pc:grpChg>
        <pc:grpChg chg="add del mod">
          <ac:chgData name="Daniel Roth" userId="02261a5d-b764-49c2-b6b6-041bd43f80dd" providerId="ADAL" clId="{70056BB6-6F26-4751-9DAD-BED46CDF36E3}" dt="2022-11-01T22:26:35.780" v="787"/>
          <ac:grpSpMkLst>
            <pc:docMk/>
            <pc:sldMk cId="2439947675" sldId="2147469929"/>
            <ac:grpSpMk id="353" creationId="{0D12C776-45E3-EF79-BDCD-9E38491BDCF6}"/>
          </ac:grpSpMkLst>
        </pc:grpChg>
        <pc:grpChg chg="mod">
          <ac:chgData name="Daniel Roth" userId="02261a5d-b764-49c2-b6b6-041bd43f80dd" providerId="ADAL" clId="{70056BB6-6F26-4751-9DAD-BED46CDF36E3}" dt="2022-11-01T22:26:32.531" v="786"/>
          <ac:grpSpMkLst>
            <pc:docMk/>
            <pc:sldMk cId="2439947675" sldId="2147469929"/>
            <ac:grpSpMk id="354" creationId="{0CD99F65-9BB9-58D7-F898-27013E419D06}"/>
          </ac:grpSpMkLst>
        </pc:grpChg>
        <pc:grpChg chg="mod">
          <ac:chgData name="Daniel Roth" userId="02261a5d-b764-49c2-b6b6-041bd43f80dd" providerId="ADAL" clId="{70056BB6-6F26-4751-9DAD-BED46CDF36E3}" dt="2022-11-01T22:26:32.531" v="786"/>
          <ac:grpSpMkLst>
            <pc:docMk/>
            <pc:sldMk cId="2439947675" sldId="2147469929"/>
            <ac:grpSpMk id="355" creationId="{253019BD-89C8-F7CB-82BC-14C6B51BE386}"/>
          </ac:grpSpMkLst>
        </pc:grpChg>
        <pc:grpChg chg="mod">
          <ac:chgData name="Daniel Roth" userId="02261a5d-b764-49c2-b6b6-041bd43f80dd" providerId="ADAL" clId="{70056BB6-6F26-4751-9DAD-BED46CDF36E3}" dt="2022-11-01T22:26:32.531" v="786"/>
          <ac:grpSpMkLst>
            <pc:docMk/>
            <pc:sldMk cId="2439947675" sldId="2147469929"/>
            <ac:grpSpMk id="367" creationId="{7EB0234B-8019-DAB3-F252-24212738A3CD}"/>
          </ac:grpSpMkLst>
        </pc:grpChg>
        <pc:grpChg chg="mod">
          <ac:chgData name="Daniel Roth" userId="02261a5d-b764-49c2-b6b6-041bd43f80dd" providerId="ADAL" clId="{70056BB6-6F26-4751-9DAD-BED46CDF36E3}" dt="2022-11-01T22:26:32.531" v="786"/>
          <ac:grpSpMkLst>
            <pc:docMk/>
            <pc:sldMk cId="2439947675" sldId="2147469929"/>
            <ac:grpSpMk id="368" creationId="{4CF22588-F441-22D3-116B-83DFB2018F8F}"/>
          </ac:grpSpMkLst>
        </pc:grpChg>
        <pc:grpChg chg="mod">
          <ac:chgData name="Daniel Roth" userId="02261a5d-b764-49c2-b6b6-041bd43f80dd" providerId="ADAL" clId="{70056BB6-6F26-4751-9DAD-BED46CDF36E3}" dt="2022-11-01T22:26:32.531" v="786"/>
          <ac:grpSpMkLst>
            <pc:docMk/>
            <pc:sldMk cId="2439947675" sldId="2147469929"/>
            <ac:grpSpMk id="369" creationId="{6B5EBEB1-B36A-16B9-A1E8-16FAEED220F2}"/>
          </ac:grpSpMkLst>
        </pc:grpChg>
        <pc:grpChg chg="mod">
          <ac:chgData name="Daniel Roth" userId="02261a5d-b764-49c2-b6b6-041bd43f80dd" providerId="ADAL" clId="{70056BB6-6F26-4751-9DAD-BED46CDF36E3}" dt="2022-11-01T22:26:32.531" v="786"/>
          <ac:grpSpMkLst>
            <pc:docMk/>
            <pc:sldMk cId="2439947675" sldId="2147469929"/>
            <ac:grpSpMk id="370" creationId="{A19CB870-510F-08C7-7206-ACE73F4F4A39}"/>
          </ac:grpSpMkLst>
        </pc:grpChg>
        <pc:grpChg chg="mod">
          <ac:chgData name="Daniel Roth" userId="02261a5d-b764-49c2-b6b6-041bd43f80dd" providerId="ADAL" clId="{70056BB6-6F26-4751-9DAD-BED46CDF36E3}" dt="2022-11-01T22:26:32.531" v="786"/>
          <ac:grpSpMkLst>
            <pc:docMk/>
            <pc:sldMk cId="2439947675" sldId="2147469929"/>
            <ac:grpSpMk id="413" creationId="{98BF90B6-84C2-F7F2-8290-AB5B7C22A55E}"/>
          </ac:grpSpMkLst>
        </pc:grpChg>
        <pc:grpChg chg="mod">
          <ac:chgData name="Daniel Roth" userId="02261a5d-b764-49c2-b6b6-041bd43f80dd" providerId="ADAL" clId="{70056BB6-6F26-4751-9DAD-BED46CDF36E3}" dt="2022-11-01T22:26:32.531" v="786"/>
          <ac:grpSpMkLst>
            <pc:docMk/>
            <pc:sldMk cId="2439947675" sldId="2147469929"/>
            <ac:grpSpMk id="414" creationId="{83AD0270-F820-240F-DAE4-660F1927FF83}"/>
          </ac:grpSpMkLst>
        </pc:grpChg>
        <pc:grpChg chg="mod">
          <ac:chgData name="Daniel Roth" userId="02261a5d-b764-49c2-b6b6-041bd43f80dd" providerId="ADAL" clId="{70056BB6-6F26-4751-9DAD-BED46CDF36E3}" dt="2022-11-01T22:26:32.531" v="786"/>
          <ac:grpSpMkLst>
            <pc:docMk/>
            <pc:sldMk cId="2439947675" sldId="2147469929"/>
            <ac:grpSpMk id="415" creationId="{62A2F184-67E6-4ED0-137E-C8FC99E0F2A9}"/>
          </ac:grpSpMkLst>
        </pc:grpChg>
        <pc:grpChg chg="add del mod">
          <ac:chgData name="Daniel Roth" userId="02261a5d-b764-49c2-b6b6-041bd43f80dd" providerId="ADAL" clId="{70056BB6-6F26-4751-9DAD-BED46CDF36E3}" dt="2022-11-01T22:33:10.593" v="836" actId="165"/>
          <ac:grpSpMkLst>
            <pc:docMk/>
            <pc:sldMk cId="2439947675" sldId="2147469929"/>
            <ac:grpSpMk id="438" creationId="{CC191B25-26D8-65A2-E831-78B488A994B5}"/>
          </ac:grpSpMkLst>
        </pc:grpChg>
        <pc:grpChg chg="del mod ord topLvl">
          <ac:chgData name="Daniel Roth" userId="02261a5d-b764-49c2-b6b6-041bd43f80dd" providerId="ADAL" clId="{70056BB6-6F26-4751-9DAD-BED46CDF36E3}" dt="2022-11-01T22:33:23.779" v="839" actId="165"/>
          <ac:grpSpMkLst>
            <pc:docMk/>
            <pc:sldMk cId="2439947675" sldId="2147469929"/>
            <ac:grpSpMk id="439" creationId="{6F86886E-9A13-6F63-8743-7300AA4DBD47}"/>
          </ac:grpSpMkLst>
        </pc:grpChg>
        <pc:grpChg chg="del mod topLvl">
          <ac:chgData name="Daniel Roth" userId="02261a5d-b764-49c2-b6b6-041bd43f80dd" providerId="ADAL" clId="{70056BB6-6F26-4751-9DAD-BED46CDF36E3}" dt="2022-11-01T22:32:50.584" v="835" actId="478"/>
          <ac:grpSpMkLst>
            <pc:docMk/>
            <pc:sldMk cId="2439947675" sldId="2147469929"/>
            <ac:grpSpMk id="440" creationId="{96E11C32-9182-9034-A502-FE6056E96E7B}"/>
          </ac:grpSpMkLst>
        </pc:grpChg>
        <pc:grpChg chg="del mod topLvl">
          <ac:chgData name="Daniel Roth" userId="02261a5d-b764-49c2-b6b6-041bd43f80dd" providerId="ADAL" clId="{70056BB6-6F26-4751-9DAD-BED46CDF36E3}" dt="2022-11-01T22:35:17.796" v="883" actId="478"/>
          <ac:grpSpMkLst>
            <pc:docMk/>
            <pc:sldMk cId="2439947675" sldId="2147469929"/>
            <ac:grpSpMk id="452" creationId="{5619E3C6-94DF-FB06-03C7-6AE14EB13C74}"/>
          </ac:grpSpMkLst>
        </pc:grpChg>
        <pc:grpChg chg="mod topLvl">
          <ac:chgData name="Daniel Roth" userId="02261a5d-b764-49c2-b6b6-041bd43f80dd" providerId="ADAL" clId="{70056BB6-6F26-4751-9DAD-BED46CDF36E3}" dt="2022-11-01T22:33:23.779" v="839" actId="165"/>
          <ac:grpSpMkLst>
            <pc:docMk/>
            <pc:sldMk cId="2439947675" sldId="2147469929"/>
            <ac:grpSpMk id="453" creationId="{9CA44312-509D-FB2C-2D0A-89D8CBA1C00D}"/>
          </ac:grpSpMkLst>
        </pc:grpChg>
        <pc:grpChg chg="mod topLvl">
          <ac:chgData name="Daniel Roth" userId="02261a5d-b764-49c2-b6b6-041bd43f80dd" providerId="ADAL" clId="{70056BB6-6F26-4751-9DAD-BED46CDF36E3}" dt="2022-11-01T22:34:23.641" v="849" actId="164"/>
          <ac:grpSpMkLst>
            <pc:docMk/>
            <pc:sldMk cId="2439947675" sldId="2147469929"/>
            <ac:grpSpMk id="454" creationId="{88C5673C-33CD-BBE7-2C8C-23E0B1F54F56}"/>
          </ac:grpSpMkLst>
        </pc:grpChg>
        <pc:grpChg chg="mod topLvl">
          <ac:chgData name="Daniel Roth" userId="02261a5d-b764-49c2-b6b6-041bd43f80dd" providerId="ADAL" clId="{70056BB6-6F26-4751-9DAD-BED46CDF36E3}" dt="2022-11-01T22:33:23.779" v="839" actId="165"/>
          <ac:grpSpMkLst>
            <pc:docMk/>
            <pc:sldMk cId="2439947675" sldId="2147469929"/>
            <ac:grpSpMk id="455" creationId="{777FA25E-7C47-E03C-8671-EC05B158AF24}"/>
          </ac:grpSpMkLst>
        </pc:grpChg>
        <pc:grpChg chg="mod">
          <ac:chgData name="Daniel Roth" userId="02261a5d-b764-49c2-b6b6-041bd43f80dd" providerId="ADAL" clId="{70056BB6-6F26-4751-9DAD-BED46CDF36E3}" dt="2022-11-01T22:26:35.800" v="788"/>
          <ac:grpSpMkLst>
            <pc:docMk/>
            <pc:sldMk cId="2439947675" sldId="2147469929"/>
            <ac:grpSpMk id="498" creationId="{12A91A15-2B86-F574-4EF5-28543EEDB7F9}"/>
          </ac:grpSpMkLst>
        </pc:grpChg>
        <pc:grpChg chg="mod">
          <ac:chgData name="Daniel Roth" userId="02261a5d-b764-49c2-b6b6-041bd43f80dd" providerId="ADAL" clId="{70056BB6-6F26-4751-9DAD-BED46CDF36E3}" dt="2022-11-01T22:26:35.800" v="788"/>
          <ac:grpSpMkLst>
            <pc:docMk/>
            <pc:sldMk cId="2439947675" sldId="2147469929"/>
            <ac:grpSpMk id="499" creationId="{214237DE-971B-FFA4-CDFE-541967005497}"/>
          </ac:grpSpMkLst>
        </pc:grpChg>
        <pc:grpChg chg="mod">
          <ac:chgData name="Daniel Roth" userId="02261a5d-b764-49c2-b6b6-041bd43f80dd" providerId="ADAL" clId="{70056BB6-6F26-4751-9DAD-BED46CDF36E3}" dt="2022-11-01T22:26:35.800" v="788"/>
          <ac:grpSpMkLst>
            <pc:docMk/>
            <pc:sldMk cId="2439947675" sldId="2147469929"/>
            <ac:grpSpMk id="500" creationId="{0EF198E1-8FA8-5404-BFE6-3953567C69C1}"/>
          </ac:grpSpMkLst>
        </pc:grpChg>
        <pc:grpChg chg="add">
          <ac:chgData name="Daniel Roth" userId="02261a5d-b764-49c2-b6b6-041bd43f80dd" providerId="ADAL" clId="{70056BB6-6F26-4751-9DAD-BED46CDF36E3}" dt="2022-11-01T22:33:32.807" v="840" actId="164"/>
          <ac:grpSpMkLst>
            <pc:docMk/>
            <pc:sldMk cId="2439947675" sldId="2147469929"/>
            <ac:grpSpMk id="526" creationId="{DA02F41C-C643-F8D6-4467-43F114E1A03E}"/>
          </ac:grpSpMkLst>
        </pc:grpChg>
        <pc:grpChg chg="add">
          <ac:chgData name="Daniel Roth" userId="02261a5d-b764-49c2-b6b6-041bd43f80dd" providerId="ADAL" clId="{70056BB6-6F26-4751-9DAD-BED46CDF36E3}" dt="2022-11-01T22:33:43.944" v="841" actId="164"/>
          <ac:grpSpMkLst>
            <pc:docMk/>
            <pc:sldMk cId="2439947675" sldId="2147469929"/>
            <ac:grpSpMk id="527" creationId="{73D3030B-7105-F290-C716-49A15FC58E0D}"/>
          </ac:grpSpMkLst>
        </pc:grpChg>
        <pc:grpChg chg="add del">
          <ac:chgData name="Daniel Roth" userId="02261a5d-b764-49c2-b6b6-041bd43f80dd" providerId="ADAL" clId="{70056BB6-6F26-4751-9DAD-BED46CDF36E3}" dt="2022-11-01T22:34:25.160" v="850" actId="164"/>
          <ac:grpSpMkLst>
            <pc:docMk/>
            <pc:sldMk cId="2439947675" sldId="2147469929"/>
            <ac:grpSpMk id="528" creationId="{B64754A7-72D4-8A26-F7F5-3114B32E7A8F}"/>
          </ac:grpSpMkLst>
        </pc:grpChg>
        <pc:grpChg chg="add del mod">
          <ac:chgData name="Daniel Roth" userId="02261a5d-b764-49c2-b6b6-041bd43f80dd" providerId="ADAL" clId="{70056BB6-6F26-4751-9DAD-BED46CDF36E3}" dt="2022-11-01T22:34:23.184" v="848"/>
          <ac:grpSpMkLst>
            <pc:docMk/>
            <pc:sldMk cId="2439947675" sldId="2147469929"/>
            <ac:grpSpMk id="529" creationId="{2F0192D2-0760-FBB9-688E-7FEE8B3DB814}"/>
          </ac:grpSpMkLst>
        </pc:grpChg>
        <pc:grpChg chg="mod">
          <ac:chgData name="Daniel Roth" userId="02261a5d-b764-49c2-b6b6-041bd43f80dd" providerId="ADAL" clId="{70056BB6-6F26-4751-9DAD-BED46CDF36E3}" dt="2022-11-01T22:34:08.154" v="845"/>
          <ac:grpSpMkLst>
            <pc:docMk/>
            <pc:sldMk cId="2439947675" sldId="2147469929"/>
            <ac:grpSpMk id="530" creationId="{16B26EC1-D67A-DCD9-9CB4-74107B3DE742}"/>
          </ac:grpSpMkLst>
        </pc:grpChg>
        <pc:grpChg chg="mod">
          <ac:chgData name="Daniel Roth" userId="02261a5d-b764-49c2-b6b6-041bd43f80dd" providerId="ADAL" clId="{70056BB6-6F26-4751-9DAD-BED46CDF36E3}" dt="2022-11-01T22:34:08.154" v="845"/>
          <ac:grpSpMkLst>
            <pc:docMk/>
            <pc:sldMk cId="2439947675" sldId="2147469929"/>
            <ac:grpSpMk id="531" creationId="{74DCA136-1BF2-B20B-C7D1-D1BEA5D6E3DB}"/>
          </ac:grpSpMkLst>
        </pc:grpChg>
        <pc:grpChg chg="mod">
          <ac:chgData name="Daniel Roth" userId="02261a5d-b764-49c2-b6b6-041bd43f80dd" providerId="ADAL" clId="{70056BB6-6F26-4751-9DAD-BED46CDF36E3}" dt="2022-11-01T22:34:08.154" v="845"/>
          <ac:grpSpMkLst>
            <pc:docMk/>
            <pc:sldMk cId="2439947675" sldId="2147469929"/>
            <ac:grpSpMk id="532" creationId="{9605517F-188B-FDFC-BA2D-C1AC4BC2BAB7}"/>
          </ac:grpSpMkLst>
        </pc:grpChg>
        <pc:grpChg chg="add del mod">
          <ac:chgData name="Daniel Roth" userId="02261a5d-b764-49c2-b6b6-041bd43f80dd" providerId="ADAL" clId="{70056BB6-6F26-4751-9DAD-BED46CDF36E3}" dt="2022-11-01T22:34:22.377" v="847"/>
          <ac:grpSpMkLst>
            <pc:docMk/>
            <pc:sldMk cId="2439947675" sldId="2147469929"/>
            <ac:grpSpMk id="555" creationId="{C74E13D0-11FE-3781-E62A-83D828BCCAC0}"/>
          </ac:grpSpMkLst>
        </pc:grpChg>
        <pc:grpChg chg="mod">
          <ac:chgData name="Daniel Roth" userId="02261a5d-b764-49c2-b6b6-041bd43f80dd" providerId="ADAL" clId="{70056BB6-6F26-4751-9DAD-BED46CDF36E3}" dt="2022-11-01T22:34:08.349" v="846"/>
          <ac:grpSpMkLst>
            <pc:docMk/>
            <pc:sldMk cId="2439947675" sldId="2147469929"/>
            <ac:grpSpMk id="556" creationId="{275DA7B9-9026-858B-DC7D-6867E48860B1}"/>
          </ac:grpSpMkLst>
        </pc:grpChg>
        <pc:grpChg chg="mod">
          <ac:chgData name="Daniel Roth" userId="02261a5d-b764-49c2-b6b6-041bd43f80dd" providerId="ADAL" clId="{70056BB6-6F26-4751-9DAD-BED46CDF36E3}" dt="2022-11-01T22:34:08.349" v="846"/>
          <ac:grpSpMkLst>
            <pc:docMk/>
            <pc:sldMk cId="2439947675" sldId="2147469929"/>
            <ac:grpSpMk id="557" creationId="{3DE1F397-7AFF-3455-59D7-9A203D7A1369}"/>
          </ac:grpSpMkLst>
        </pc:grpChg>
        <pc:grpChg chg="mod">
          <ac:chgData name="Daniel Roth" userId="02261a5d-b764-49c2-b6b6-041bd43f80dd" providerId="ADAL" clId="{70056BB6-6F26-4751-9DAD-BED46CDF36E3}" dt="2022-11-01T22:34:08.349" v="846"/>
          <ac:grpSpMkLst>
            <pc:docMk/>
            <pc:sldMk cId="2439947675" sldId="2147469929"/>
            <ac:grpSpMk id="558" creationId="{AF5663BC-75A1-EC5E-F61D-B25F4C3069D0}"/>
          </ac:grpSpMkLst>
        </pc:grpChg>
        <pc:grpChg chg="add mod">
          <ac:chgData name="Daniel Roth" userId="02261a5d-b764-49c2-b6b6-041bd43f80dd" providerId="ADAL" clId="{70056BB6-6F26-4751-9DAD-BED46CDF36E3}" dt="2022-11-01T22:37:03.394" v="893" actId="1076"/>
          <ac:grpSpMkLst>
            <pc:docMk/>
            <pc:sldMk cId="2439947675" sldId="2147469929"/>
            <ac:grpSpMk id="584" creationId="{F9273CC9-90AD-7801-AF0E-89CF174CD6EC}"/>
          </ac:grpSpMkLst>
        </pc:grpChg>
        <pc:grpChg chg="add mod">
          <ac:chgData name="Daniel Roth" userId="02261a5d-b764-49c2-b6b6-041bd43f80dd" providerId="ADAL" clId="{70056BB6-6F26-4751-9DAD-BED46CDF36E3}" dt="2022-11-01T22:37:19.954" v="895" actId="1076"/>
          <ac:grpSpMkLst>
            <pc:docMk/>
            <pc:sldMk cId="2439947675" sldId="2147469929"/>
            <ac:grpSpMk id="585" creationId="{0AE4EF3E-9579-399D-B351-FA1713FEB11E}"/>
          </ac:grpSpMkLst>
        </pc:grpChg>
        <pc:graphicFrameChg chg="add mod">
          <ac:chgData name="Daniel Roth" userId="02261a5d-b764-49c2-b6b6-041bd43f80dd" providerId="ADAL" clId="{70056BB6-6F26-4751-9DAD-BED46CDF36E3}" dt="2022-11-01T22:02:36.900" v="751"/>
          <ac:graphicFrameMkLst>
            <pc:docMk/>
            <pc:sldMk cId="2439947675" sldId="2147469929"/>
            <ac:graphicFrameMk id="6" creationId="{0DC1CEEB-9DAA-71A7-A521-DAC177FF5231}"/>
          </ac:graphicFrameMkLst>
        </pc:graphicFrameChg>
        <pc:graphicFrameChg chg="add mod">
          <ac:chgData name="Daniel Roth" userId="02261a5d-b764-49c2-b6b6-041bd43f80dd" providerId="ADAL" clId="{70056BB6-6F26-4751-9DAD-BED46CDF36E3}" dt="2022-11-04T23:34:55.991" v="4650" actId="207"/>
          <ac:graphicFrameMkLst>
            <pc:docMk/>
            <pc:sldMk cId="2439947675" sldId="2147469929"/>
            <ac:graphicFrameMk id="7" creationId="{0DC1CEEB-9DAA-71A7-A521-DAC177FF5231}"/>
          </ac:graphicFrameMkLst>
        </pc:graphicFrameChg>
        <pc:graphicFrameChg chg="add del mod">
          <ac:chgData name="Daniel Roth" userId="02261a5d-b764-49c2-b6b6-041bd43f80dd" providerId="ADAL" clId="{70056BB6-6F26-4751-9DAD-BED46CDF36E3}" dt="2022-11-01T22:03:39.991" v="755"/>
          <ac:graphicFrameMkLst>
            <pc:docMk/>
            <pc:sldMk cId="2439947675" sldId="2147469929"/>
            <ac:graphicFrameMk id="8" creationId="{FBF782B1-4092-989B-FBC8-52AA3F6C5A7A}"/>
          </ac:graphicFrameMkLst>
        </pc:graphicFrameChg>
        <pc:graphicFrameChg chg="add del mod">
          <ac:chgData name="Daniel Roth" userId="02261a5d-b764-49c2-b6b6-041bd43f80dd" providerId="ADAL" clId="{70056BB6-6F26-4751-9DAD-BED46CDF36E3}" dt="2022-11-01T22:03:49.329" v="757"/>
          <ac:graphicFrameMkLst>
            <pc:docMk/>
            <pc:sldMk cId="2439947675" sldId="2147469929"/>
            <ac:graphicFrameMk id="9" creationId="{57931119-168B-E583-6E55-92893EB83E20}"/>
          </ac:graphicFrameMkLst>
        </pc:graphicFrameChg>
      </pc:sldChg>
      <pc:sldChg chg="addSp delSp modSp new mod modTransition">
        <pc:chgData name="Daniel Roth" userId="02261a5d-b764-49c2-b6b6-041bd43f80dd" providerId="ADAL" clId="{70056BB6-6F26-4751-9DAD-BED46CDF36E3}" dt="2022-11-04T23:35:06.149" v="4651" actId="207"/>
        <pc:sldMkLst>
          <pc:docMk/>
          <pc:sldMk cId="1145651852" sldId="2147469930"/>
        </pc:sldMkLst>
        <pc:spChg chg="mod">
          <ac:chgData name="Daniel Roth" userId="02261a5d-b764-49c2-b6b6-041bd43f80dd" providerId="ADAL" clId="{70056BB6-6F26-4751-9DAD-BED46CDF36E3}" dt="2022-11-04T22:20:58.418" v="3645" actId="20577"/>
          <ac:spMkLst>
            <pc:docMk/>
            <pc:sldMk cId="1145651852" sldId="2147469930"/>
            <ac:spMk id="2" creationId="{7DF761F4-C089-2B07-EE22-F2004825AFEB}"/>
          </ac:spMkLst>
        </pc:spChg>
        <pc:spChg chg="mod topLvl">
          <ac:chgData name="Daniel Roth" userId="02261a5d-b764-49c2-b6b6-041bd43f80dd" providerId="ADAL" clId="{70056BB6-6F26-4751-9DAD-BED46CDF36E3}" dt="2022-11-01T22:48:25.018" v="1128" actId="164"/>
          <ac:spMkLst>
            <pc:docMk/>
            <pc:sldMk cId="1145651852" sldId="2147469930"/>
            <ac:spMk id="6" creationId="{6D181657-0960-0BCE-E3EF-015130BA2C5A}"/>
          </ac:spMkLst>
        </pc:spChg>
        <pc:spChg chg="mod topLvl">
          <ac:chgData name="Daniel Roth" userId="02261a5d-b764-49c2-b6b6-041bd43f80dd" providerId="ADAL" clId="{70056BB6-6F26-4751-9DAD-BED46CDF36E3}" dt="2022-11-01T23:15:31.691" v="1363" actId="1076"/>
          <ac:spMkLst>
            <pc:docMk/>
            <pc:sldMk cId="1145651852" sldId="2147469930"/>
            <ac:spMk id="7" creationId="{18730807-74B7-180B-A71D-9043E64B0CF5}"/>
          </ac:spMkLst>
        </pc:spChg>
        <pc:spChg chg="mod">
          <ac:chgData name="Daniel Roth" userId="02261a5d-b764-49c2-b6b6-041bd43f80dd" providerId="ADAL" clId="{70056BB6-6F26-4751-9DAD-BED46CDF36E3}" dt="2022-11-01T22:40:56.252" v="921"/>
          <ac:spMkLst>
            <pc:docMk/>
            <pc:sldMk cId="1145651852" sldId="2147469930"/>
            <ac:spMk id="10" creationId="{6CAE3A21-ED2D-A9BE-C9A5-9E1841B3843A}"/>
          </ac:spMkLst>
        </pc:spChg>
        <pc:spChg chg="mod">
          <ac:chgData name="Daniel Roth" userId="02261a5d-b764-49c2-b6b6-041bd43f80dd" providerId="ADAL" clId="{70056BB6-6F26-4751-9DAD-BED46CDF36E3}" dt="2022-11-01T22:40:56.252" v="921"/>
          <ac:spMkLst>
            <pc:docMk/>
            <pc:sldMk cId="1145651852" sldId="2147469930"/>
            <ac:spMk id="11" creationId="{B0405210-DBEB-5A21-DA73-D93C97A5C2E6}"/>
          </ac:spMkLst>
        </pc:spChg>
        <pc:spChg chg="mod">
          <ac:chgData name="Daniel Roth" userId="02261a5d-b764-49c2-b6b6-041bd43f80dd" providerId="ADAL" clId="{70056BB6-6F26-4751-9DAD-BED46CDF36E3}" dt="2022-11-01T22:41:13.081" v="923"/>
          <ac:spMkLst>
            <pc:docMk/>
            <pc:sldMk cId="1145651852" sldId="2147469930"/>
            <ac:spMk id="14" creationId="{5390A8B4-41BC-5D44-5372-F66F7A6DBF03}"/>
          </ac:spMkLst>
        </pc:spChg>
        <pc:spChg chg="mod topLvl">
          <ac:chgData name="Daniel Roth" userId="02261a5d-b764-49c2-b6b6-041bd43f80dd" providerId="ADAL" clId="{70056BB6-6F26-4751-9DAD-BED46CDF36E3}" dt="2022-11-01T23:10:24.523" v="1348" actId="1076"/>
          <ac:spMkLst>
            <pc:docMk/>
            <pc:sldMk cId="1145651852" sldId="2147469930"/>
            <ac:spMk id="17" creationId="{5C3983CB-BA26-81BF-67BC-02D045591CD2}"/>
          </ac:spMkLst>
        </pc:spChg>
        <pc:spChg chg="add del mod">
          <ac:chgData name="Daniel Roth" userId="02261a5d-b764-49c2-b6b6-041bd43f80dd" providerId="ADAL" clId="{70056BB6-6F26-4751-9DAD-BED46CDF36E3}" dt="2022-11-01T22:59:24.071" v="1289" actId="478"/>
          <ac:spMkLst>
            <pc:docMk/>
            <pc:sldMk cId="1145651852" sldId="2147469930"/>
            <ac:spMk id="18" creationId="{4D9C6885-E7BD-9691-897F-35AC578D5091}"/>
          </ac:spMkLst>
        </pc:spChg>
        <pc:spChg chg="add mod">
          <ac:chgData name="Daniel Roth" userId="02261a5d-b764-49c2-b6b6-041bd43f80dd" providerId="ADAL" clId="{70056BB6-6F26-4751-9DAD-BED46CDF36E3}" dt="2022-11-01T23:10:24.523" v="1348" actId="1076"/>
          <ac:spMkLst>
            <pc:docMk/>
            <pc:sldMk cId="1145651852" sldId="2147469930"/>
            <ac:spMk id="20" creationId="{5F895729-DEC4-E429-E2D9-5A5E1FE66745}"/>
          </ac:spMkLst>
        </pc:spChg>
        <pc:spChg chg="add mod">
          <ac:chgData name="Daniel Roth" userId="02261a5d-b764-49c2-b6b6-041bd43f80dd" providerId="ADAL" clId="{70056BB6-6F26-4751-9DAD-BED46CDF36E3}" dt="2022-11-01T22:48:25.018" v="1128" actId="164"/>
          <ac:spMkLst>
            <pc:docMk/>
            <pc:sldMk cId="1145651852" sldId="2147469930"/>
            <ac:spMk id="21" creationId="{77C0EA7B-3C5D-1F21-6073-875AA04F80E9}"/>
          </ac:spMkLst>
        </pc:spChg>
        <pc:spChg chg="add mod">
          <ac:chgData name="Daniel Roth" userId="02261a5d-b764-49c2-b6b6-041bd43f80dd" providerId="ADAL" clId="{70056BB6-6F26-4751-9DAD-BED46CDF36E3}" dt="2022-11-01T23:15:28.201" v="1362" actId="1076"/>
          <ac:spMkLst>
            <pc:docMk/>
            <pc:sldMk cId="1145651852" sldId="2147469930"/>
            <ac:spMk id="22" creationId="{DED20B71-089D-9756-6EA1-1A051DF8A610}"/>
          </ac:spMkLst>
        </pc:spChg>
        <pc:spChg chg="add del">
          <ac:chgData name="Daniel Roth" userId="02261a5d-b764-49c2-b6b6-041bd43f80dd" providerId="ADAL" clId="{70056BB6-6F26-4751-9DAD-BED46CDF36E3}" dt="2022-11-01T22:56:45.317" v="1281" actId="22"/>
          <ac:spMkLst>
            <pc:docMk/>
            <pc:sldMk cId="1145651852" sldId="2147469930"/>
            <ac:spMk id="25" creationId="{D18DAB29-01BA-E820-3406-112875EE600D}"/>
          </ac:spMkLst>
        </pc:spChg>
        <pc:spChg chg="add del">
          <ac:chgData name="Daniel Roth" userId="02261a5d-b764-49c2-b6b6-041bd43f80dd" providerId="ADAL" clId="{70056BB6-6F26-4751-9DAD-BED46CDF36E3}" dt="2022-11-01T22:56:50.448" v="1285" actId="22"/>
          <ac:spMkLst>
            <pc:docMk/>
            <pc:sldMk cId="1145651852" sldId="2147469930"/>
            <ac:spMk id="27" creationId="{6E0E4EDB-1570-8086-B1BB-E2EA021D56E6}"/>
          </ac:spMkLst>
        </pc:spChg>
        <pc:spChg chg="add mod">
          <ac:chgData name="Daniel Roth" userId="02261a5d-b764-49c2-b6b6-041bd43f80dd" providerId="ADAL" clId="{70056BB6-6F26-4751-9DAD-BED46CDF36E3}" dt="2022-11-03T04:46:39.430" v="2256" actId="207"/>
          <ac:spMkLst>
            <pc:docMk/>
            <pc:sldMk cId="1145651852" sldId="2147469930"/>
            <ac:spMk id="29" creationId="{E5CFA261-39ED-6290-FE70-E1CAC9AA6CCF}"/>
          </ac:spMkLst>
        </pc:spChg>
        <pc:spChg chg="add mod">
          <ac:chgData name="Daniel Roth" userId="02261a5d-b764-49c2-b6b6-041bd43f80dd" providerId="ADAL" clId="{70056BB6-6F26-4751-9DAD-BED46CDF36E3}" dt="2022-11-01T23:00:56.576" v="1304" actId="1076"/>
          <ac:spMkLst>
            <pc:docMk/>
            <pc:sldMk cId="1145651852" sldId="2147469930"/>
            <ac:spMk id="30" creationId="{EB8D950D-2146-4183-9724-16F40FE11087}"/>
          </ac:spMkLst>
        </pc:spChg>
        <pc:grpChg chg="add del mod">
          <ac:chgData name="Daniel Roth" userId="02261a5d-b764-49c2-b6b6-041bd43f80dd" providerId="ADAL" clId="{70056BB6-6F26-4751-9DAD-BED46CDF36E3}" dt="2022-11-01T22:41:42.791" v="927" actId="165"/>
          <ac:grpSpMkLst>
            <pc:docMk/>
            <pc:sldMk cId="1145651852" sldId="2147469930"/>
            <ac:grpSpMk id="3" creationId="{42531CC7-F946-A9F8-95C0-7F48E02F3B0E}"/>
          </ac:grpSpMkLst>
        </pc:grpChg>
        <pc:grpChg chg="add del mod topLvl">
          <ac:chgData name="Daniel Roth" userId="02261a5d-b764-49c2-b6b6-041bd43f80dd" providerId="ADAL" clId="{70056BB6-6F26-4751-9DAD-BED46CDF36E3}" dt="2022-11-01T22:41:51.543" v="930" actId="165"/>
          <ac:grpSpMkLst>
            <pc:docMk/>
            <pc:sldMk cId="1145651852" sldId="2147469930"/>
            <ac:grpSpMk id="4" creationId="{09C2A262-2AF8-D372-D870-08DADFCEC2FA}"/>
          </ac:grpSpMkLst>
        </pc:grpChg>
        <pc:grpChg chg="del mod topLvl">
          <ac:chgData name="Daniel Roth" userId="02261a5d-b764-49c2-b6b6-041bd43f80dd" providerId="ADAL" clId="{70056BB6-6F26-4751-9DAD-BED46CDF36E3}" dt="2022-11-01T22:42:20.463" v="932" actId="478"/>
          <ac:grpSpMkLst>
            <pc:docMk/>
            <pc:sldMk cId="1145651852" sldId="2147469930"/>
            <ac:grpSpMk id="9" creationId="{B05D7699-7A0B-1213-FBDE-6F191014E637}"/>
          </ac:grpSpMkLst>
        </pc:grpChg>
        <pc:grpChg chg="add del mod">
          <ac:chgData name="Daniel Roth" userId="02261a5d-b764-49c2-b6b6-041bd43f80dd" providerId="ADAL" clId="{70056BB6-6F26-4751-9DAD-BED46CDF36E3}" dt="2022-11-01T22:41:14.723" v="924"/>
          <ac:grpSpMkLst>
            <pc:docMk/>
            <pc:sldMk cId="1145651852" sldId="2147469930"/>
            <ac:grpSpMk id="12" creationId="{52DC5156-CFA3-B33D-ABAC-C4487232BAF4}"/>
          </ac:grpSpMkLst>
        </pc:grpChg>
        <pc:grpChg chg="add del mod">
          <ac:chgData name="Daniel Roth" userId="02261a5d-b764-49c2-b6b6-041bd43f80dd" providerId="ADAL" clId="{70056BB6-6F26-4751-9DAD-BED46CDF36E3}" dt="2022-11-01T22:58:59.211" v="1288" actId="165"/>
          <ac:grpSpMkLst>
            <pc:docMk/>
            <pc:sldMk cId="1145651852" sldId="2147469930"/>
            <ac:grpSpMk id="15" creationId="{EB1E84BA-BF28-193F-DBF6-D276E6523624}"/>
          </ac:grpSpMkLst>
        </pc:grpChg>
        <pc:grpChg chg="add mod">
          <ac:chgData name="Daniel Roth" userId="02261a5d-b764-49c2-b6b6-041bd43f80dd" providerId="ADAL" clId="{70056BB6-6F26-4751-9DAD-BED46CDF36E3}" dt="2022-11-01T23:13:43.046" v="1358" actId="14100"/>
          <ac:grpSpMkLst>
            <pc:docMk/>
            <pc:sldMk cId="1145651852" sldId="2147469930"/>
            <ac:grpSpMk id="23" creationId="{848F0AA4-905E-3418-F167-2DE455F7C345}"/>
          </ac:grpSpMkLst>
        </pc:grpChg>
        <pc:graphicFrameChg chg="mod topLvl">
          <ac:chgData name="Daniel Roth" userId="02261a5d-b764-49c2-b6b6-041bd43f80dd" providerId="ADAL" clId="{70056BB6-6F26-4751-9DAD-BED46CDF36E3}" dt="2022-11-04T23:32:14.920" v="4621" actId="207"/>
          <ac:graphicFrameMkLst>
            <pc:docMk/>
            <pc:sldMk cId="1145651852" sldId="2147469930"/>
            <ac:graphicFrameMk id="5" creationId="{E3235166-5075-7C48-291A-DB831F33BA94}"/>
          </ac:graphicFrameMkLst>
        </pc:graphicFrameChg>
        <pc:graphicFrameChg chg="add mod">
          <ac:chgData name="Daniel Roth" userId="02261a5d-b764-49c2-b6b6-041bd43f80dd" providerId="ADAL" clId="{70056BB6-6F26-4751-9DAD-BED46CDF36E3}" dt="2022-11-04T23:35:06.149" v="4651" actId="207"/>
          <ac:graphicFrameMkLst>
            <pc:docMk/>
            <pc:sldMk cId="1145651852" sldId="2147469930"/>
            <ac:graphicFrameMk id="19" creationId="{CA5E50CF-F95D-6256-4CC3-DCAB529FF95F}"/>
          </ac:graphicFrameMkLst>
        </pc:graphicFrameChg>
        <pc:picChg chg="del mod topLvl">
          <ac:chgData name="Daniel Roth" userId="02261a5d-b764-49c2-b6b6-041bd43f80dd" providerId="ADAL" clId="{70056BB6-6F26-4751-9DAD-BED46CDF36E3}" dt="2022-11-01T22:41:55.031" v="931" actId="478"/>
          <ac:picMkLst>
            <pc:docMk/>
            <pc:sldMk cId="1145651852" sldId="2147469930"/>
            <ac:picMk id="8" creationId="{67D199E6-6B21-D837-9FCF-A4C7FC79673D}"/>
          </ac:picMkLst>
        </pc:picChg>
        <pc:picChg chg="mod">
          <ac:chgData name="Daniel Roth" userId="02261a5d-b764-49c2-b6b6-041bd43f80dd" providerId="ADAL" clId="{70056BB6-6F26-4751-9DAD-BED46CDF36E3}" dt="2022-11-01T22:41:13.081" v="923"/>
          <ac:picMkLst>
            <pc:docMk/>
            <pc:sldMk cId="1145651852" sldId="2147469930"/>
            <ac:picMk id="13" creationId="{CB18C734-74DA-F71F-018C-13808C12097E}"/>
          </ac:picMkLst>
        </pc:picChg>
        <pc:picChg chg="del mod topLvl">
          <ac:chgData name="Daniel Roth" userId="02261a5d-b764-49c2-b6b6-041bd43f80dd" providerId="ADAL" clId="{70056BB6-6F26-4751-9DAD-BED46CDF36E3}" dt="2022-11-01T22:59:26.371" v="1290" actId="478"/>
          <ac:picMkLst>
            <pc:docMk/>
            <pc:sldMk cId="1145651852" sldId="2147469930"/>
            <ac:picMk id="16" creationId="{338113B3-B629-DF96-B84A-FB1F79E42EF8}"/>
          </ac:picMkLst>
        </pc:picChg>
      </pc:sldChg>
      <pc:sldChg chg="addSp modSp add mod ord modTransition modClrScheme chgLayout">
        <pc:chgData name="Daniel Roth" userId="02261a5d-b764-49c2-b6b6-041bd43f80dd" providerId="ADAL" clId="{70056BB6-6F26-4751-9DAD-BED46CDF36E3}" dt="2022-11-04T23:00:40.545" v="4544"/>
        <pc:sldMkLst>
          <pc:docMk/>
          <pc:sldMk cId="373010213" sldId="2147471047"/>
        </pc:sldMkLst>
        <pc:spChg chg="mod ord">
          <ac:chgData name="Daniel Roth" userId="02261a5d-b764-49c2-b6b6-041bd43f80dd" providerId="ADAL" clId="{70056BB6-6F26-4751-9DAD-BED46CDF36E3}" dt="2022-11-04T04:04:42.032" v="3263" actId="700"/>
          <ac:spMkLst>
            <pc:docMk/>
            <pc:sldMk cId="373010213" sldId="2147471047"/>
            <ac:spMk id="2" creationId="{A6C869F9-C950-2854-3A2A-47B7BE9B5A51}"/>
          </ac:spMkLst>
        </pc:spChg>
        <pc:spChg chg="mod">
          <ac:chgData name="Daniel Roth" userId="02261a5d-b764-49c2-b6b6-041bd43f80dd" providerId="ADAL" clId="{70056BB6-6F26-4751-9DAD-BED46CDF36E3}" dt="2022-11-04T04:53:28.114" v="3337" actId="20577"/>
          <ac:spMkLst>
            <pc:docMk/>
            <pc:sldMk cId="373010213" sldId="2147471047"/>
            <ac:spMk id="3" creationId="{70B79C24-07B3-4C7B-9CE7-AC15C274626A}"/>
          </ac:spMkLst>
        </pc:spChg>
        <pc:spChg chg="add mod ord">
          <ac:chgData name="Daniel Roth" userId="02261a5d-b764-49c2-b6b6-041bd43f80dd" providerId="ADAL" clId="{70056BB6-6F26-4751-9DAD-BED46CDF36E3}" dt="2022-11-04T04:04:50.368" v="3290" actId="114"/>
          <ac:spMkLst>
            <pc:docMk/>
            <pc:sldMk cId="373010213" sldId="2147471047"/>
            <ac:spMk id="4" creationId="{F2151ABD-89CD-F9CF-02C0-30701934D3A3}"/>
          </ac:spMkLst>
        </pc:spChg>
        <pc:picChg chg="mod">
          <ac:chgData name="Daniel Roth" userId="02261a5d-b764-49c2-b6b6-041bd43f80dd" providerId="ADAL" clId="{70056BB6-6F26-4751-9DAD-BED46CDF36E3}" dt="2022-11-04T04:04:35.876" v="3262" actId="1036"/>
          <ac:picMkLst>
            <pc:docMk/>
            <pc:sldMk cId="373010213" sldId="2147471047"/>
            <ac:picMk id="5" creationId="{35753F74-CE4E-49B4-6039-FE1CCD3CDAEE}"/>
          </ac:picMkLst>
        </pc:picChg>
      </pc:sldChg>
      <pc:sldChg chg="modSp add del mod modClrScheme chgLayout">
        <pc:chgData name="Daniel Roth" userId="02261a5d-b764-49c2-b6b6-041bd43f80dd" providerId="ADAL" clId="{70056BB6-6F26-4751-9DAD-BED46CDF36E3}" dt="2022-10-31T23:38:39.371" v="194"/>
        <pc:sldMkLst>
          <pc:docMk/>
          <pc:sldMk cId="2394902732" sldId="2147478623"/>
        </pc:sldMkLst>
        <pc:spChg chg="mod ord">
          <ac:chgData name="Daniel Roth" userId="02261a5d-b764-49c2-b6b6-041bd43f80dd" providerId="ADAL" clId="{70056BB6-6F26-4751-9DAD-BED46CDF36E3}" dt="2022-10-31T23:38:39.018" v="193" actId="700"/>
          <ac:spMkLst>
            <pc:docMk/>
            <pc:sldMk cId="2394902732" sldId="2147478623"/>
            <ac:spMk id="2" creationId="{37EC389A-B202-20B9-9F34-780604B1ABD7}"/>
          </ac:spMkLst>
        </pc:spChg>
        <pc:spChg chg="mod ord">
          <ac:chgData name="Daniel Roth" userId="02261a5d-b764-49c2-b6b6-041bd43f80dd" providerId="ADAL" clId="{70056BB6-6F26-4751-9DAD-BED46CDF36E3}" dt="2022-10-31T23:38:39.018" v="193" actId="700"/>
          <ac:spMkLst>
            <pc:docMk/>
            <pc:sldMk cId="2394902732" sldId="2147478623"/>
            <ac:spMk id="3" creationId="{9BBF5F86-C9E1-ADEB-DF9A-6FF16A296BB8}"/>
          </ac:spMkLst>
        </pc:spChg>
        <pc:spChg chg="mod ord">
          <ac:chgData name="Daniel Roth" userId="02261a5d-b764-49c2-b6b6-041bd43f80dd" providerId="ADAL" clId="{70056BB6-6F26-4751-9DAD-BED46CDF36E3}" dt="2022-10-31T23:38:39.018" v="193" actId="700"/>
          <ac:spMkLst>
            <pc:docMk/>
            <pc:sldMk cId="2394902732" sldId="2147478623"/>
            <ac:spMk id="4" creationId="{7C072422-EDE1-EA40-1480-7768E5AF9E24}"/>
          </ac:spMkLst>
        </pc:spChg>
        <pc:spChg chg="mod ord">
          <ac:chgData name="Daniel Roth" userId="02261a5d-b764-49c2-b6b6-041bd43f80dd" providerId="ADAL" clId="{70056BB6-6F26-4751-9DAD-BED46CDF36E3}" dt="2022-10-31T23:38:39.018" v="193" actId="700"/>
          <ac:spMkLst>
            <pc:docMk/>
            <pc:sldMk cId="2394902732" sldId="2147478623"/>
            <ac:spMk id="5" creationId="{5876FACF-86B5-B135-79F4-A492F35652C4}"/>
          </ac:spMkLst>
        </pc:spChg>
        <pc:spChg chg="mod ord">
          <ac:chgData name="Daniel Roth" userId="02261a5d-b764-49c2-b6b6-041bd43f80dd" providerId="ADAL" clId="{70056BB6-6F26-4751-9DAD-BED46CDF36E3}" dt="2022-10-31T23:38:39.018" v="193" actId="700"/>
          <ac:spMkLst>
            <pc:docMk/>
            <pc:sldMk cId="2394902732" sldId="2147478623"/>
            <ac:spMk id="6" creationId="{CDD39703-D108-4EE5-039B-2804A2098DC1}"/>
          </ac:spMkLst>
        </pc:spChg>
        <pc:spChg chg="mod ord">
          <ac:chgData name="Daniel Roth" userId="02261a5d-b764-49c2-b6b6-041bd43f80dd" providerId="ADAL" clId="{70056BB6-6F26-4751-9DAD-BED46CDF36E3}" dt="2022-10-31T23:38:39.018" v="193" actId="700"/>
          <ac:spMkLst>
            <pc:docMk/>
            <pc:sldMk cId="2394902732" sldId="2147478623"/>
            <ac:spMk id="7" creationId="{229F1FC2-8432-CC63-3C7C-CF6C4E347FA8}"/>
          </ac:spMkLst>
        </pc:spChg>
      </pc:sldChg>
      <pc:sldChg chg="modSp add del mod modTransition modShow delCm">
        <pc:chgData name="Daniel Roth" userId="02261a5d-b764-49c2-b6b6-041bd43f80dd" providerId="ADAL" clId="{70056BB6-6F26-4751-9DAD-BED46CDF36E3}" dt="2022-11-04T23:22:58.856" v="4589" actId="47"/>
        <pc:sldMkLst>
          <pc:docMk/>
          <pc:sldMk cId="1556570389" sldId="2147478765"/>
        </pc:sldMkLst>
        <pc:spChg chg="mod">
          <ac:chgData name="Daniel Roth" userId="02261a5d-b764-49c2-b6b6-041bd43f80dd" providerId="ADAL" clId="{70056BB6-6F26-4751-9DAD-BED46CDF36E3}" dt="2022-11-04T22:28:16.138" v="3707" actId="2711"/>
          <ac:spMkLst>
            <pc:docMk/>
            <pc:sldMk cId="1556570389" sldId="2147478765"/>
            <ac:spMk id="2" creationId="{2168BB9C-4CE8-3E38-17FF-774699D102DD}"/>
          </ac:spMkLst>
        </pc:spChg>
        <pc:spChg chg="mod">
          <ac:chgData name="Daniel Roth" userId="02261a5d-b764-49c2-b6b6-041bd43f80dd" providerId="ADAL" clId="{70056BB6-6F26-4751-9DAD-BED46CDF36E3}" dt="2022-11-04T22:29:57.883" v="3780" actId="5793"/>
          <ac:spMkLst>
            <pc:docMk/>
            <pc:sldMk cId="1556570389" sldId="2147478765"/>
            <ac:spMk id="8" creationId="{1526724A-E6FF-0DD3-E320-6596D88A2A2B}"/>
          </ac:spMkLst>
        </pc:spChg>
        <pc:spChg chg="mod">
          <ac:chgData name="Daniel Roth" userId="02261a5d-b764-49c2-b6b6-041bd43f80dd" providerId="ADAL" clId="{70056BB6-6F26-4751-9DAD-BED46CDF36E3}" dt="2022-11-04T22:28:27.773" v="3713" actId="20577"/>
          <ac:spMkLst>
            <pc:docMk/>
            <pc:sldMk cId="1556570389" sldId="2147478765"/>
            <ac:spMk id="10" creationId="{871AEC52-B763-65BE-D11B-E310A966D8F2}"/>
          </ac:spMkLst>
        </pc:spChg>
        <pc:spChg chg="mod">
          <ac:chgData name="Daniel Roth" userId="02261a5d-b764-49c2-b6b6-041bd43f80dd" providerId="ADAL" clId="{70056BB6-6F26-4751-9DAD-BED46CDF36E3}" dt="2022-11-04T22:35:52.483" v="4079" actId="2711"/>
          <ac:spMkLst>
            <pc:docMk/>
            <pc:sldMk cId="1556570389" sldId="2147478765"/>
            <ac:spMk id="11" creationId="{8EE69488-8D68-F7E9-3C55-7ACE96EAEFBE}"/>
          </ac:spMkLst>
        </pc:spChg>
        <pc:spChg chg="mod">
          <ac:chgData name="Daniel Roth" userId="02261a5d-b764-49c2-b6b6-041bd43f80dd" providerId="ADAL" clId="{70056BB6-6F26-4751-9DAD-BED46CDF36E3}" dt="2022-11-04T22:35:52.483" v="4079" actId="2711"/>
          <ac:spMkLst>
            <pc:docMk/>
            <pc:sldMk cId="1556570389" sldId="2147478765"/>
            <ac:spMk id="12" creationId="{5FA0AADE-9535-E84D-9857-D9D9C3A43F58}"/>
          </ac:spMkLst>
        </pc:spChg>
        <pc:spChg chg="mod">
          <ac:chgData name="Daniel Roth" userId="02261a5d-b764-49c2-b6b6-041bd43f80dd" providerId="ADAL" clId="{70056BB6-6F26-4751-9DAD-BED46CDF36E3}" dt="2022-11-04T22:37:20.153" v="4114" actId="20577"/>
          <ac:spMkLst>
            <pc:docMk/>
            <pc:sldMk cId="1556570389" sldId="2147478765"/>
            <ac:spMk id="14" creationId="{E92D6858-EB5B-4D0A-EB83-2D0A3E87DD6A}"/>
          </ac:spMkLst>
        </pc:spChg>
        <pc:spChg chg="mod">
          <ac:chgData name="Daniel Roth" userId="02261a5d-b764-49c2-b6b6-041bd43f80dd" providerId="ADAL" clId="{70056BB6-6F26-4751-9DAD-BED46CDF36E3}" dt="2022-11-04T22:40:13.576" v="4344" actId="20577"/>
          <ac:spMkLst>
            <pc:docMk/>
            <pc:sldMk cId="1556570389" sldId="2147478765"/>
            <ac:spMk id="16" creationId="{763C5B17-D0B2-4FAB-456A-12F75373FC2B}"/>
          </ac:spMkLst>
        </pc:spChg>
      </pc:sldChg>
      <pc:sldChg chg="addSp delSp modSp add del mod modTransition delAnim modAnim">
        <pc:chgData name="Daniel Roth" userId="02261a5d-b764-49c2-b6b6-041bd43f80dd" providerId="ADAL" clId="{70056BB6-6F26-4751-9DAD-BED46CDF36E3}" dt="2022-11-04T23:38:52.320" v="4664" actId="47"/>
        <pc:sldMkLst>
          <pc:docMk/>
          <pc:sldMk cId="2169584056" sldId="2147478822"/>
        </pc:sldMkLst>
        <pc:spChg chg="del">
          <ac:chgData name="Daniel Roth" userId="02261a5d-b764-49c2-b6b6-041bd43f80dd" providerId="ADAL" clId="{70056BB6-6F26-4751-9DAD-BED46CDF36E3}" dt="2022-11-03T05:05:20.457" v="2319" actId="478"/>
          <ac:spMkLst>
            <pc:docMk/>
            <pc:sldMk cId="2169584056" sldId="2147478822"/>
            <ac:spMk id="2" creationId="{750AC513-AD9A-B4A1-3B30-4FDE18204A39}"/>
          </ac:spMkLst>
        </pc:spChg>
        <pc:spChg chg="mod">
          <ac:chgData name="Daniel Roth" userId="02261a5d-b764-49c2-b6b6-041bd43f80dd" providerId="ADAL" clId="{70056BB6-6F26-4751-9DAD-BED46CDF36E3}" dt="2022-11-03T05:04:39.370" v="2314" actId="255"/>
          <ac:spMkLst>
            <pc:docMk/>
            <pc:sldMk cId="2169584056" sldId="2147478822"/>
            <ac:spMk id="6" creationId="{7C376708-27FB-47AF-ABE1-2D622AC8ED83}"/>
          </ac:spMkLst>
        </pc:spChg>
        <pc:spChg chg="del mod">
          <ac:chgData name="Daniel Roth" userId="02261a5d-b764-49c2-b6b6-041bd43f80dd" providerId="ADAL" clId="{70056BB6-6F26-4751-9DAD-BED46CDF36E3}" dt="2022-11-04T23:37:13.642" v="4652" actId="478"/>
          <ac:spMkLst>
            <pc:docMk/>
            <pc:sldMk cId="2169584056" sldId="2147478822"/>
            <ac:spMk id="9" creationId="{C697DF57-1106-B776-A99B-467F9A296BDC}"/>
          </ac:spMkLst>
        </pc:spChg>
        <pc:spChg chg="del mod">
          <ac:chgData name="Daniel Roth" userId="02261a5d-b764-49c2-b6b6-041bd43f80dd" providerId="ADAL" clId="{70056BB6-6F26-4751-9DAD-BED46CDF36E3}" dt="2022-11-04T23:33:29.293" v="4625" actId="478"/>
          <ac:spMkLst>
            <pc:docMk/>
            <pc:sldMk cId="2169584056" sldId="2147478822"/>
            <ac:spMk id="10" creationId="{489B5B10-A0F2-77B8-90D1-7FC29067A7A2}"/>
          </ac:spMkLst>
        </pc:spChg>
        <pc:spChg chg="del">
          <ac:chgData name="Daniel Roth" userId="02261a5d-b764-49c2-b6b6-041bd43f80dd" providerId="ADAL" clId="{70056BB6-6F26-4751-9DAD-BED46CDF36E3}" dt="2022-11-03T04:59:15.449" v="2259" actId="478"/>
          <ac:spMkLst>
            <pc:docMk/>
            <pc:sldMk cId="2169584056" sldId="2147478822"/>
            <ac:spMk id="12" creationId="{237EC410-8679-8053-9AD6-33100393412C}"/>
          </ac:spMkLst>
        </pc:spChg>
        <pc:picChg chg="add del mod">
          <ac:chgData name="Daniel Roth" userId="02261a5d-b764-49c2-b6b6-041bd43f80dd" providerId="ADAL" clId="{70056BB6-6F26-4751-9DAD-BED46CDF36E3}" dt="2022-11-04T23:37:13.642" v="4652" actId="478"/>
          <ac:picMkLst>
            <pc:docMk/>
            <pc:sldMk cId="2169584056" sldId="2147478822"/>
            <ac:picMk id="1026" creationId="{AC50B86D-F82C-8F0B-6685-1B5579D0AC94}"/>
          </ac:picMkLst>
        </pc:picChg>
        <pc:picChg chg="add del">
          <ac:chgData name="Daniel Roth" userId="02261a5d-b764-49c2-b6b6-041bd43f80dd" providerId="ADAL" clId="{70056BB6-6F26-4751-9DAD-BED46CDF36E3}" dt="2022-11-04T23:37:27.963" v="4655"/>
          <ac:picMkLst>
            <pc:docMk/>
            <pc:sldMk cId="2169584056" sldId="2147478822"/>
            <ac:picMk id="1028" creationId="{9E1B4742-61DA-ABF1-0F2D-DED75F286CAF}"/>
          </ac:picMkLst>
        </pc:picChg>
        <pc:picChg chg="add del">
          <ac:chgData name="Daniel Roth" userId="02261a5d-b764-49c2-b6b6-041bd43f80dd" providerId="ADAL" clId="{70056BB6-6F26-4751-9DAD-BED46CDF36E3}" dt="2022-11-04T23:37:33.254" v="4657"/>
          <ac:picMkLst>
            <pc:docMk/>
            <pc:sldMk cId="2169584056" sldId="2147478822"/>
            <ac:picMk id="1030" creationId="{99A4A2C7-FB70-28A3-EE9D-D44AC6C96C51}"/>
          </ac:picMkLst>
        </pc:picChg>
        <pc:cxnChg chg="del">
          <ac:chgData name="Daniel Roth" userId="02261a5d-b764-49c2-b6b6-041bd43f80dd" providerId="ADAL" clId="{70056BB6-6F26-4751-9DAD-BED46CDF36E3}" dt="2022-11-04T23:37:15.752" v="4653" actId="478"/>
          <ac:cxnSpMkLst>
            <pc:docMk/>
            <pc:sldMk cId="2169584056" sldId="2147478822"/>
            <ac:cxnSpMk id="8" creationId="{667DF9C6-E5EB-D262-6D88-332415A0AE0F}"/>
          </ac:cxnSpMkLst>
        </pc:cxnChg>
      </pc:sldChg>
      <pc:sldChg chg="modAnim">
        <pc:chgData name="Daniel Roth" userId="02261a5d-b764-49c2-b6b6-041bd43f80dd" providerId="ADAL" clId="{70056BB6-6F26-4751-9DAD-BED46CDF36E3}" dt="2022-11-07T05:42:22.605" v="4909"/>
        <pc:sldMkLst>
          <pc:docMk/>
          <pc:sldMk cId="3323035016" sldId="2147478823"/>
        </pc:sldMkLst>
      </pc:sldChg>
      <pc:sldChg chg="addSp delSp modSp add mod ord modTransition modAnim delCm chgLayout modNotesTx">
        <pc:chgData name="Daniel Roth" userId="02261a5d-b764-49c2-b6b6-041bd43f80dd" providerId="ADAL" clId="{70056BB6-6F26-4751-9DAD-BED46CDF36E3}" dt="2022-11-07T08:55:53.318" v="5543" actId="6549"/>
        <pc:sldMkLst>
          <pc:docMk/>
          <pc:sldMk cId="1148649218" sldId="2147478862"/>
        </pc:sldMkLst>
        <pc:spChg chg="add mod">
          <ac:chgData name="Daniel Roth" userId="02261a5d-b764-49c2-b6b6-041bd43f80dd" providerId="ADAL" clId="{70056BB6-6F26-4751-9DAD-BED46CDF36E3}" dt="2022-11-04T05:28:42.513" v="3537"/>
          <ac:spMkLst>
            <pc:docMk/>
            <pc:sldMk cId="1148649218" sldId="2147478862"/>
            <ac:spMk id="2" creationId="{59BD0305-8026-D72F-156E-EF06A1F7C85E}"/>
          </ac:spMkLst>
        </pc:spChg>
        <pc:spChg chg="add mod">
          <ac:chgData name="Daniel Roth" userId="02261a5d-b764-49c2-b6b6-041bd43f80dd" providerId="ADAL" clId="{70056BB6-6F26-4751-9DAD-BED46CDF36E3}" dt="2022-11-04T05:28:42.513" v="3537"/>
          <ac:spMkLst>
            <pc:docMk/>
            <pc:sldMk cId="1148649218" sldId="2147478862"/>
            <ac:spMk id="9" creationId="{6E8A6C41-E00D-9206-8D08-3EDF493E1088}"/>
          </ac:spMkLst>
        </pc:spChg>
        <pc:spChg chg="add mod">
          <ac:chgData name="Daniel Roth" userId="02261a5d-b764-49c2-b6b6-041bd43f80dd" providerId="ADAL" clId="{70056BB6-6F26-4751-9DAD-BED46CDF36E3}" dt="2022-11-04T05:28:42.513" v="3537"/>
          <ac:spMkLst>
            <pc:docMk/>
            <pc:sldMk cId="1148649218" sldId="2147478862"/>
            <ac:spMk id="11" creationId="{30D3AD40-37F5-801D-04CF-09D9D7612176}"/>
          </ac:spMkLst>
        </pc:spChg>
        <pc:spChg chg="add mod">
          <ac:chgData name="Daniel Roth" userId="02261a5d-b764-49c2-b6b6-041bd43f80dd" providerId="ADAL" clId="{70056BB6-6F26-4751-9DAD-BED46CDF36E3}" dt="2022-11-04T05:28:41.741" v="3536"/>
          <ac:spMkLst>
            <pc:docMk/>
            <pc:sldMk cId="1148649218" sldId="2147478862"/>
            <ac:spMk id="13" creationId="{59BD0305-8026-D72F-156E-EF06A1F7C85E}"/>
          </ac:spMkLst>
        </pc:spChg>
        <pc:spChg chg="mod ord">
          <ac:chgData name="Daniel Roth" userId="02261a5d-b764-49c2-b6b6-041bd43f80dd" providerId="ADAL" clId="{70056BB6-6F26-4751-9DAD-BED46CDF36E3}" dt="2022-11-04T22:58:57.820" v="4537" actId="700"/>
          <ac:spMkLst>
            <pc:docMk/>
            <pc:sldMk cId="1148649218" sldId="2147478862"/>
            <ac:spMk id="14" creationId="{8768A1EB-315A-7946-D0A8-01DB719EED5A}"/>
          </ac:spMkLst>
        </pc:spChg>
        <pc:spChg chg="add mod">
          <ac:chgData name="Daniel Roth" userId="02261a5d-b764-49c2-b6b6-041bd43f80dd" providerId="ADAL" clId="{70056BB6-6F26-4751-9DAD-BED46CDF36E3}" dt="2022-11-04T05:28:41.741" v="3536"/>
          <ac:spMkLst>
            <pc:docMk/>
            <pc:sldMk cId="1148649218" sldId="2147478862"/>
            <ac:spMk id="15" creationId="{6E8A6C41-E00D-9206-8D08-3EDF493E1088}"/>
          </ac:spMkLst>
        </pc:spChg>
        <pc:spChg chg="mod ord">
          <ac:chgData name="Daniel Roth" userId="02261a5d-b764-49c2-b6b6-041bd43f80dd" providerId="ADAL" clId="{70056BB6-6F26-4751-9DAD-BED46CDF36E3}" dt="2022-11-07T08:55:21.026" v="5542" actId="403"/>
          <ac:spMkLst>
            <pc:docMk/>
            <pc:sldMk cId="1148649218" sldId="2147478862"/>
            <ac:spMk id="16" creationId="{E72964CB-323F-3EB1-A2B9-440A070D7630}"/>
          </ac:spMkLst>
        </pc:spChg>
        <pc:spChg chg="add mod">
          <ac:chgData name="Daniel Roth" userId="02261a5d-b764-49c2-b6b6-041bd43f80dd" providerId="ADAL" clId="{70056BB6-6F26-4751-9DAD-BED46CDF36E3}" dt="2022-11-04T05:28:41.741" v="3536"/>
          <ac:spMkLst>
            <pc:docMk/>
            <pc:sldMk cId="1148649218" sldId="2147478862"/>
            <ac:spMk id="17" creationId="{30D3AD40-37F5-801D-04CF-09D9D7612176}"/>
          </ac:spMkLst>
        </pc:spChg>
        <pc:spChg chg="add mod">
          <ac:chgData name="Daniel Roth" userId="02261a5d-b764-49c2-b6b6-041bd43f80dd" providerId="ADAL" clId="{70056BB6-6F26-4751-9DAD-BED46CDF36E3}" dt="2022-11-04T05:28:49.978" v="3589" actId="1035"/>
          <ac:spMkLst>
            <pc:docMk/>
            <pc:sldMk cId="1148649218" sldId="2147478862"/>
            <ac:spMk id="18" creationId="{59BD0305-8026-D72F-156E-EF06A1F7C85E}"/>
          </ac:spMkLst>
        </pc:spChg>
        <pc:spChg chg="add mod">
          <ac:chgData name="Daniel Roth" userId="02261a5d-b764-49c2-b6b6-041bd43f80dd" providerId="ADAL" clId="{70056BB6-6F26-4751-9DAD-BED46CDF36E3}" dt="2022-11-04T05:28:56.257" v="3603" actId="20577"/>
          <ac:spMkLst>
            <pc:docMk/>
            <pc:sldMk cId="1148649218" sldId="2147478862"/>
            <ac:spMk id="19" creationId="{6E8A6C41-E00D-9206-8D08-3EDF493E1088}"/>
          </ac:spMkLst>
        </pc:spChg>
        <pc:spChg chg="add mod">
          <ac:chgData name="Daniel Roth" userId="02261a5d-b764-49c2-b6b6-041bd43f80dd" providerId="ADAL" clId="{70056BB6-6F26-4751-9DAD-BED46CDF36E3}" dt="2022-11-04T05:28:49.978" v="3589" actId="1035"/>
          <ac:spMkLst>
            <pc:docMk/>
            <pc:sldMk cId="1148649218" sldId="2147478862"/>
            <ac:spMk id="20" creationId="{30D3AD40-37F5-801D-04CF-09D9D7612176}"/>
          </ac:spMkLst>
        </pc:spChg>
        <pc:spChg chg="add del mod ord">
          <ac:chgData name="Daniel Roth" userId="02261a5d-b764-49c2-b6b6-041bd43f80dd" providerId="ADAL" clId="{70056BB6-6F26-4751-9DAD-BED46CDF36E3}" dt="2022-11-04T22:58:57.820" v="4537" actId="700"/>
          <ac:spMkLst>
            <pc:docMk/>
            <pc:sldMk cId="1148649218" sldId="2147478862"/>
            <ac:spMk id="21" creationId="{B36E8F98-5586-9855-3534-6E9C1EC27D24}"/>
          </ac:spMkLst>
        </pc:spChg>
        <pc:grpChg chg="del">
          <ac:chgData name="Daniel Roth" userId="02261a5d-b764-49c2-b6b6-041bd43f80dd" providerId="ADAL" clId="{70056BB6-6F26-4751-9DAD-BED46CDF36E3}" dt="2022-11-03T23:53:09.966" v="2345" actId="478"/>
          <ac:grpSpMkLst>
            <pc:docMk/>
            <pc:sldMk cId="1148649218" sldId="2147478862"/>
            <ac:grpSpMk id="7" creationId="{10EA754B-AC69-A202-DC92-3A1427313996}"/>
          </ac:grpSpMkLst>
        </pc:grpChg>
      </pc:sldChg>
      <pc:sldChg chg="addSp delSp modSp new mod ord modTransition modClrScheme chgLayout">
        <pc:chgData name="Daniel Roth" userId="02261a5d-b764-49c2-b6b6-041bd43f80dd" providerId="ADAL" clId="{70056BB6-6F26-4751-9DAD-BED46CDF36E3}" dt="2022-11-04T23:00:54.446" v="4546"/>
        <pc:sldMkLst>
          <pc:docMk/>
          <pc:sldMk cId="1181796669" sldId="2147478863"/>
        </pc:sldMkLst>
        <pc:spChg chg="del mod ord">
          <ac:chgData name="Daniel Roth" userId="02261a5d-b764-49c2-b6b6-041bd43f80dd" providerId="ADAL" clId="{70056BB6-6F26-4751-9DAD-BED46CDF36E3}" dt="2022-11-04T02:21:31.627" v="2352" actId="700"/>
          <ac:spMkLst>
            <pc:docMk/>
            <pc:sldMk cId="1181796669" sldId="2147478863"/>
            <ac:spMk id="2" creationId="{78D25675-F337-0B84-0E88-ED1F30BBEBFC}"/>
          </ac:spMkLst>
        </pc:spChg>
        <pc:spChg chg="del mod ord">
          <ac:chgData name="Daniel Roth" userId="02261a5d-b764-49c2-b6b6-041bd43f80dd" providerId="ADAL" clId="{70056BB6-6F26-4751-9DAD-BED46CDF36E3}" dt="2022-11-04T02:21:31.627" v="2352" actId="700"/>
          <ac:spMkLst>
            <pc:docMk/>
            <pc:sldMk cId="1181796669" sldId="2147478863"/>
            <ac:spMk id="3" creationId="{99DCE3C4-CCD2-CB7C-2930-BBA753158C6E}"/>
          </ac:spMkLst>
        </pc:spChg>
        <pc:spChg chg="add mod ord">
          <ac:chgData name="Daniel Roth" userId="02261a5d-b764-49c2-b6b6-041bd43f80dd" providerId="ADAL" clId="{70056BB6-6F26-4751-9DAD-BED46CDF36E3}" dt="2022-11-04T02:21:35.729" v="2358" actId="20577"/>
          <ac:spMkLst>
            <pc:docMk/>
            <pc:sldMk cId="1181796669" sldId="2147478863"/>
            <ac:spMk id="4" creationId="{5E24A355-C1B0-2FC3-466E-79FCED204965}"/>
          </ac:spMkLst>
        </pc:spChg>
        <pc:spChg chg="add mod ord">
          <ac:chgData name="Daniel Roth" userId="02261a5d-b764-49c2-b6b6-041bd43f80dd" providerId="ADAL" clId="{70056BB6-6F26-4751-9DAD-BED46CDF36E3}" dt="2022-11-04T02:23:59.078" v="2513" actId="20577"/>
          <ac:spMkLst>
            <pc:docMk/>
            <pc:sldMk cId="1181796669" sldId="2147478863"/>
            <ac:spMk id="5" creationId="{AB70EA3C-28B0-ED1E-614A-1C8419ADD096}"/>
          </ac:spMkLst>
        </pc:spChg>
      </pc:sldChg>
      <pc:sldChg chg="modSp add mod modTransition">
        <pc:chgData name="Daniel Roth" userId="02261a5d-b764-49c2-b6b6-041bd43f80dd" providerId="ADAL" clId="{70056BB6-6F26-4751-9DAD-BED46CDF36E3}" dt="2022-11-04T23:02:54.561" v="4576" actId="20577"/>
        <pc:sldMkLst>
          <pc:docMk/>
          <pc:sldMk cId="2449124117" sldId="2147478864"/>
        </pc:sldMkLst>
        <pc:spChg chg="mod">
          <ac:chgData name="Daniel Roth" userId="02261a5d-b764-49c2-b6b6-041bd43f80dd" providerId="ADAL" clId="{70056BB6-6F26-4751-9DAD-BED46CDF36E3}" dt="2022-11-04T23:02:54.561" v="4576" actId="20577"/>
          <ac:spMkLst>
            <pc:docMk/>
            <pc:sldMk cId="2449124117" sldId="2147478864"/>
            <ac:spMk id="5" creationId="{AB70EA3C-28B0-ED1E-614A-1C8419ADD096}"/>
          </ac:spMkLst>
        </pc:spChg>
      </pc:sldChg>
      <pc:sldChg chg="addSp delSp modSp new mod ord modTransition modClrScheme chgLayout">
        <pc:chgData name="Daniel Roth" userId="02261a5d-b764-49c2-b6b6-041bd43f80dd" providerId="ADAL" clId="{70056BB6-6F26-4751-9DAD-BED46CDF36E3}" dt="2022-11-04T23:00:40.545" v="4544"/>
        <pc:sldMkLst>
          <pc:docMk/>
          <pc:sldMk cId="2034419509" sldId="2147478865"/>
        </pc:sldMkLst>
        <pc:spChg chg="mod ord">
          <ac:chgData name="Daniel Roth" userId="02261a5d-b764-49c2-b6b6-041bd43f80dd" providerId="ADAL" clId="{70056BB6-6F26-4751-9DAD-BED46CDF36E3}" dt="2022-11-04T03:50:09.272" v="3136" actId="700"/>
          <ac:spMkLst>
            <pc:docMk/>
            <pc:sldMk cId="2034419509" sldId="2147478865"/>
            <ac:spMk id="2" creationId="{626A9F98-F1B9-5359-055E-4E715D076771}"/>
          </ac:spMkLst>
        </pc:spChg>
        <pc:spChg chg="del mod ord">
          <ac:chgData name="Daniel Roth" userId="02261a5d-b764-49c2-b6b6-041bd43f80dd" providerId="ADAL" clId="{70056BB6-6F26-4751-9DAD-BED46CDF36E3}" dt="2022-11-04T03:52:17.353" v="3166" actId="478"/>
          <ac:spMkLst>
            <pc:docMk/>
            <pc:sldMk cId="2034419509" sldId="2147478865"/>
            <ac:spMk id="3" creationId="{CB113D24-C40A-2C06-1AF6-EBCA01D99CA2}"/>
          </ac:spMkLst>
        </pc:spChg>
        <pc:spChg chg="add del mod ord">
          <ac:chgData name="Daniel Roth" userId="02261a5d-b764-49c2-b6b6-041bd43f80dd" providerId="ADAL" clId="{70056BB6-6F26-4751-9DAD-BED46CDF36E3}" dt="2022-11-04T03:45:47.065" v="3112" actId="700"/>
          <ac:spMkLst>
            <pc:docMk/>
            <pc:sldMk cId="2034419509" sldId="2147478865"/>
            <ac:spMk id="4" creationId="{9696E6E0-5015-3AE9-929B-D60ACBE98130}"/>
          </ac:spMkLst>
        </pc:spChg>
        <pc:spChg chg="add del mod ord">
          <ac:chgData name="Daniel Roth" userId="02261a5d-b764-49c2-b6b6-041bd43f80dd" providerId="ADAL" clId="{70056BB6-6F26-4751-9DAD-BED46CDF36E3}" dt="2022-11-04T03:50:18.891" v="3137" actId="478"/>
          <ac:spMkLst>
            <pc:docMk/>
            <pc:sldMk cId="2034419509" sldId="2147478865"/>
            <ac:spMk id="7" creationId="{B8011EF8-B269-D7F1-64B6-6456FFDA18F2}"/>
          </ac:spMkLst>
        </pc:spChg>
        <pc:spChg chg="add mod">
          <ac:chgData name="Daniel Roth" userId="02261a5d-b764-49c2-b6b6-041bd43f80dd" providerId="ADAL" clId="{70056BB6-6F26-4751-9DAD-BED46CDF36E3}" dt="2022-11-04T03:55:54.359" v="3193" actId="1076"/>
          <ac:spMkLst>
            <pc:docMk/>
            <pc:sldMk cId="2034419509" sldId="2147478865"/>
            <ac:spMk id="9" creationId="{EB2BD1E0-3A29-381F-A10A-17658DE008B2}"/>
          </ac:spMkLst>
        </pc:spChg>
        <pc:spChg chg="add mod">
          <ac:chgData name="Daniel Roth" userId="02261a5d-b764-49c2-b6b6-041bd43f80dd" providerId="ADAL" clId="{70056BB6-6F26-4751-9DAD-BED46CDF36E3}" dt="2022-11-04T03:52:58.803" v="3169" actId="1076"/>
          <ac:spMkLst>
            <pc:docMk/>
            <pc:sldMk cId="2034419509" sldId="2147478865"/>
            <ac:spMk id="11" creationId="{7327AD0C-BEC7-2E07-C872-36F8CF2020BC}"/>
          </ac:spMkLst>
        </pc:spChg>
        <pc:spChg chg="add mod">
          <ac:chgData name="Daniel Roth" userId="02261a5d-b764-49c2-b6b6-041bd43f80dd" providerId="ADAL" clId="{70056BB6-6F26-4751-9DAD-BED46CDF36E3}" dt="2022-11-04T03:55:22.242" v="3188" actId="1076"/>
          <ac:spMkLst>
            <pc:docMk/>
            <pc:sldMk cId="2034419509" sldId="2147478865"/>
            <ac:spMk id="13" creationId="{DDF21FEC-A241-D6FC-8598-65844A20689D}"/>
          </ac:spMkLst>
        </pc:spChg>
        <pc:spChg chg="add mod">
          <ac:chgData name="Daniel Roth" userId="02261a5d-b764-49c2-b6b6-041bd43f80dd" providerId="ADAL" clId="{70056BB6-6F26-4751-9DAD-BED46CDF36E3}" dt="2022-11-04T03:55:51.363" v="3192" actId="1076"/>
          <ac:spMkLst>
            <pc:docMk/>
            <pc:sldMk cId="2034419509" sldId="2147478865"/>
            <ac:spMk id="15" creationId="{9679EC8A-E466-480D-46BA-26DA7A7792DF}"/>
          </ac:spMkLst>
        </pc:spChg>
        <pc:spChg chg="add mod">
          <ac:chgData name="Daniel Roth" userId="02261a5d-b764-49c2-b6b6-041bd43f80dd" providerId="ADAL" clId="{70056BB6-6F26-4751-9DAD-BED46CDF36E3}" dt="2022-11-04T03:55:29.035" v="3190" actId="14100"/>
          <ac:spMkLst>
            <pc:docMk/>
            <pc:sldMk cId="2034419509" sldId="2147478865"/>
            <ac:spMk id="17" creationId="{8D5C2A3A-723F-F1DB-6EEF-99704B074657}"/>
          </ac:spMkLst>
        </pc:spChg>
        <pc:spChg chg="add mod">
          <ac:chgData name="Daniel Roth" userId="02261a5d-b764-49c2-b6b6-041bd43f80dd" providerId="ADAL" clId="{70056BB6-6F26-4751-9DAD-BED46CDF36E3}" dt="2022-11-04T03:57:00.065" v="3197" actId="14100"/>
          <ac:spMkLst>
            <pc:docMk/>
            <pc:sldMk cId="2034419509" sldId="2147478865"/>
            <ac:spMk id="19" creationId="{2F8DA71A-F8CF-FE2D-8A46-D918DD6C21A1}"/>
          </ac:spMkLst>
        </pc:spChg>
        <pc:graphicFrameChg chg="add del mod modGraphic">
          <ac:chgData name="Daniel Roth" userId="02261a5d-b764-49c2-b6b6-041bd43f80dd" providerId="ADAL" clId="{70056BB6-6F26-4751-9DAD-BED46CDF36E3}" dt="2022-11-04T03:46:53.138" v="3117" actId="478"/>
          <ac:graphicFrameMkLst>
            <pc:docMk/>
            <pc:sldMk cId="2034419509" sldId="2147478865"/>
            <ac:graphicFrameMk id="5" creationId="{ADF114ED-16EC-9382-C157-CACB4E8EA4C3}"/>
          </ac:graphicFrameMkLst>
        </pc:graphicFrameChg>
        <pc:cxnChg chg="add mod">
          <ac:chgData name="Daniel Roth" userId="02261a5d-b764-49c2-b6b6-041bd43f80dd" providerId="ADAL" clId="{70056BB6-6F26-4751-9DAD-BED46CDF36E3}" dt="2022-11-04T03:55:15.479" v="3186" actId="1076"/>
          <ac:cxnSpMkLst>
            <pc:docMk/>
            <pc:sldMk cId="2034419509" sldId="2147478865"/>
            <ac:cxnSpMk id="6" creationId="{2A7168E5-18ED-66EF-6465-59CD5BB716E6}"/>
          </ac:cxnSpMkLst>
        </pc:cxnChg>
        <pc:cxnChg chg="add mod">
          <ac:chgData name="Daniel Roth" userId="02261a5d-b764-49c2-b6b6-041bd43f80dd" providerId="ADAL" clId="{70056BB6-6F26-4751-9DAD-BED46CDF36E3}" dt="2022-11-04T03:55:18.459" v="3187" actId="1076"/>
          <ac:cxnSpMkLst>
            <pc:docMk/>
            <pc:sldMk cId="2034419509" sldId="2147478865"/>
            <ac:cxnSpMk id="20" creationId="{23FC4ECA-9F53-BCB9-F8C8-814EA79AFF44}"/>
          </ac:cxnSpMkLst>
        </pc:cxnChg>
      </pc:sldChg>
      <pc:sldChg chg="modSp new del mod">
        <pc:chgData name="Daniel Roth" userId="02261a5d-b764-49c2-b6b6-041bd43f80dd" providerId="ADAL" clId="{70056BB6-6F26-4751-9DAD-BED46CDF36E3}" dt="2022-11-04T22:40:37.556" v="4345" actId="47"/>
        <pc:sldMkLst>
          <pc:docMk/>
          <pc:sldMk cId="131810311" sldId="2147478866"/>
        </pc:sldMkLst>
        <pc:spChg chg="mod">
          <ac:chgData name="Daniel Roth" userId="02261a5d-b764-49c2-b6b6-041bd43f80dd" providerId="ADAL" clId="{70056BB6-6F26-4751-9DAD-BED46CDF36E3}" dt="2022-11-04T22:27:22.735" v="3677" actId="20577"/>
          <ac:spMkLst>
            <pc:docMk/>
            <pc:sldMk cId="131810311" sldId="2147478866"/>
            <ac:spMk id="2" creationId="{D26748AB-E25F-4CEA-A006-333CDE6AFBF8}"/>
          </ac:spMkLst>
        </pc:spChg>
      </pc:sldChg>
      <pc:sldChg chg="addSp delSp modSp add del mod modTransition setBg modNotesTx">
        <pc:chgData name="Daniel Roth" userId="02261a5d-b764-49c2-b6b6-041bd43f80dd" providerId="ADAL" clId="{70056BB6-6F26-4751-9DAD-BED46CDF36E3}" dt="2022-11-04T23:24:17.413" v="4600" actId="14100"/>
        <pc:sldMkLst>
          <pc:docMk/>
          <pc:sldMk cId="614060149" sldId="2147478885"/>
        </pc:sldMkLst>
        <pc:spChg chg="add mod">
          <ac:chgData name="Daniel Roth" userId="02261a5d-b764-49c2-b6b6-041bd43f80dd" providerId="ADAL" clId="{70056BB6-6F26-4751-9DAD-BED46CDF36E3}" dt="2022-11-04T22:48:45.166" v="4396" actId="20577"/>
          <ac:spMkLst>
            <pc:docMk/>
            <pc:sldMk cId="614060149" sldId="2147478885"/>
            <ac:spMk id="2" creationId="{B604C52C-EFEA-8945-795B-70EF1824BCAA}"/>
          </ac:spMkLst>
        </pc:spChg>
        <pc:spChg chg="add mod">
          <ac:chgData name="Daniel Roth" userId="02261a5d-b764-49c2-b6b6-041bd43f80dd" providerId="ADAL" clId="{70056BB6-6F26-4751-9DAD-BED46CDF36E3}" dt="2022-11-04T22:48:13.526" v="4383"/>
          <ac:spMkLst>
            <pc:docMk/>
            <pc:sldMk cId="614060149" sldId="2147478885"/>
            <ac:spMk id="4" creationId="{DD86FC84-47C6-34EC-1FE9-0DA2362FC2EE}"/>
          </ac:spMkLst>
        </pc:spChg>
        <pc:spChg chg="del">
          <ac:chgData name="Daniel Roth" userId="02261a5d-b764-49c2-b6b6-041bd43f80dd" providerId="ADAL" clId="{70056BB6-6F26-4751-9DAD-BED46CDF36E3}" dt="2022-11-04T22:48:04.990" v="4382" actId="478"/>
          <ac:spMkLst>
            <pc:docMk/>
            <pc:sldMk cId="614060149" sldId="2147478885"/>
            <ac:spMk id="5" creationId="{55618D4D-8099-18B9-2D03-236A6659EAA7}"/>
          </ac:spMkLst>
        </pc:spChg>
        <pc:spChg chg="add del mod">
          <ac:chgData name="Daniel Roth" userId="02261a5d-b764-49c2-b6b6-041bd43f80dd" providerId="ADAL" clId="{70056BB6-6F26-4751-9DAD-BED46CDF36E3}" dt="2022-11-04T22:48:19.101" v="4385" actId="478"/>
          <ac:spMkLst>
            <pc:docMk/>
            <pc:sldMk cId="614060149" sldId="2147478885"/>
            <ac:spMk id="6" creationId="{F76543C1-8B85-F539-C552-6DB58256FF96}"/>
          </ac:spMkLst>
        </pc:spChg>
        <pc:spChg chg="add mod">
          <ac:chgData name="Daniel Roth" userId="02261a5d-b764-49c2-b6b6-041bd43f80dd" providerId="ADAL" clId="{70056BB6-6F26-4751-9DAD-BED46CDF36E3}" dt="2022-11-04T22:48:13.526" v="4383"/>
          <ac:spMkLst>
            <pc:docMk/>
            <pc:sldMk cId="614060149" sldId="2147478885"/>
            <ac:spMk id="12" creationId="{C65727D3-6A39-8F3A-B5D5-C60D2C4F67FD}"/>
          </ac:spMkLst>
        </pc:spChg>
        <pc:spChg chg="add mod">
          <ac:chgData name="Daniel Roth" userId="02261a5d-b764-49c2-b6b6-041bd43f80dd" providerId="ADAL" clId="{70056BB6-6F26-4751-9DAD-BED46CDF36E3}" dt="2022-11-04T22:48:13.526" v="4383"/>
          <ac:spMkLst>
            <pc:docMk/>
            <pc:sldMk cId="614060149" sldId="2147478885"/>
            <ac:spMk id="17" creationId="{DFD5FE93-23F9-E6D9-2862-34284E1B781E}"/>
          </ac:spMkLst>
        </pc:spChg>
        <pc:spChg chg="add mod">
          <ac:chgData name="Daniel Roth" userId="02261a5d-b764-49c2-b6b6-041bd43f80dd" providerId="ADAL" clId="{70056BB6-6F26-4751-9DAD-BED46CDF36E3}" dt="2022-11-04T22:48:13.526" v="4383"/>
          <ac:spMkLst>
            <pc:docMk/>
            <pc:sldMk cId="614060149" sldId="2147478885"/>
            <ac:spMk id="18" creationId="{38822850-99CE-B40A-86DC-B386CE345D1E}"/>
          </ac:spMkLst>
        </pc:spChg>
        <pc:spChg chg="add mod">
          <ac:chgData name="Daniel Roth" userId="02261a5d-b764-49c2-b6b6-041bd43f80dd" providerId="ADAL" clId="{70056BB6-6F26-4751-9DAD-BED46CDF36E3}" dt="2022-11-04T22:48:13.526" v="4383"/>
          <ac:spMkLst>
            <pc:docMk/>
            <pc:sldMk cId="614060149" sldId="2147478885"/>
            <ac:spMk id="19" creationId="{F375D59B-6964-186C-3262-4C7383642CE5}"/>
          </ac:spMkLst>
        </pc:spChg>
        <pc:spChg chg="add mod">
          <ac:chgData name="Daniel Roth" userId="02261a5d-b764-49c2-b6b6-041bd43f80dd" providerId="ADAL" clId="{70056BB6-6F26-4751-9DAD-BED46CDF36E3}" dt="2022-11-04T22:49:25.355" v="4397" actId="207"/>
          <ac:spMkLst>
            <pc:docMk/>
            <pc:sldMk cId="614060149" sldId="2147478885"/>
            <ac:spMk id="23" creationId="{D6780BFF-6BEE-72F4-BC89-D0A36CB09593}"/>
          </ac:spMkLst>
        </pc:spChg>
        <pc:spChg chg="add mod">
          <ac:chgData name="Daniel Roth" userId="02261a5d-b764-49c2-b6b6-041bd43f80dd" providerId="ADAL" clId="{70056BB6-6F26-4751-9DAD-BED46CDF36E3}" dt="2022-11-04T22:49:25.355" v="4397" actId="207"/>
          <ac:spMkLst>
            <pc:docMk/>
            <pc:sldMk cId="614060149" sldId="2147478885"/>
            <ac:spMk id="24" creationId="{E1B016F1-F318-C85B-B086-3B890E8F8B8A}"/>
          </ac:spMkLst>
        </pc:spChg>
        <pc:spChg chg="add mod">
          <ac:chgData name="Daniel Roth" userId="02261a5d-b764-49c2-b6b6-041bd43f80dd" providerId="ADAL" clId="{70056BB6-6F26-4751-9DAD-BED46CDF36E3}" dt="2022-11-04T22:49:25.355" v="4397" actId="207"/>
          <ac:spMkLst>
            <pc:docMk/>
            <pc:sldMk cId="614060149" sldId="2147478885"/>
            <ac:spMk id="25" creationId="{C3978DA4-68F1-58D5-D750-824A67EEAD6C}"/>
          </ac:spMkLst>
        </pc:spChg>
        <pc:spChg chg="add mod">
          <ac:chgData name="Daniel Roth" userId="02261a5d-b764-49c2-b6b6-041bd43f80dd" providerId="ADAL" clId="{70056BB6-6F26-4751-9DAD-BED46CDF36E3}" dt="2022-11-04T22:49:25.355" v="4397" actId="207"/>
          <ac:spMkLst>
            <pc:docMk/>
            <pc:sldMk cId="614060149" sldId="2147478885"/>
            <ac:spMk id="26" creationId="{2A66B36B-93FA-6AA9-FFA4-1C5687D4B6D9}"/>
          </ac:spMkLst>
        </pc:spChg>
        <pc:grpChg chg="del">
          <ac:chgData name="Daniel Roth" userId="02261a5d-b764-49c2-b6b6-041bd43f80dd" providerId="ADAL" clId="{70056BB6-6F26-4751-9DAD-BED46CDF36E3}" dt="2022-11-04T22:48:04.990" v="4382" actId="478"/>
          <ac:grpSpMkLst>
            <pc:docMk/>
            <pc:sldMk cId="614060149" sldId="2147478885"/>
            <ac:grpSpMk id="16" creationId="{729E1C9A-809B-7366-0747-8316222ABD81}"/>
          </ac:grpSpMkLst>
        </pc:grpChg>
        <pc:picChg chg="mod">
          <ac:chgData name="Daniel Roth" userId="02261a5d-b764-49c2-b6b6-041bd43f80dd" providerId="ADAL" clId="{70056BB6-6F26-4751-9DAD-BED46CDF36E3}" dt="2022-11-04T23:24:17.413" v="4600" actId="14100"/>
          <ac:picMkLst>
            <pc:docMk/>
            <pc:sldMk cId="614060149" sldId="2147478885"/>
            <ac:picMk id="3" creationId="{EC3C5A1A-BD1F-8883-3506-F24458124123}"/>
          </ac:picMkLst>
        </pc:picChg>
        <pc:cxnChg chg="add mod">
          <ac:chgData name="Daniel Roth" userId="02261a5d-b764-49c2-b6b6-041bd43f80dd" providerId="ADAL" clId="{70056BB6-6F26-4751-9DAD-BED46CDF36E3}" dt="2022-11-04T22:49:48.464" v="4398" actId="208"/>
          <ac:cxnSpMkLst>
            <pc:docMk/>
            <pc:sldMk cId="614060149" sldId="2147478885"/>
            <ac:cxnSpMk id="20" creationId="{2E5EDE5D-F3C6-8963-B919-745404F8E76D}"/>
          </ac:cxnSpMkLst>
        </pc:cxnChg>
        <pc:cxnChg chg="add mod">
          <ac:chgData name="Daniel Roth" userId="02261a5d-b764-49c2-b6b6-041bd43f80dd" providerId="ADAL" clId="{70056BB6-6F26-4751-9DAD-BED46CDF36E3}" dt="2022-11-04T22:49:48.464" v="4398" actId="208"/>
          <ac:cxnSpMkLst>
            <pc:docMk/>
            <pc:sldMk cId="614060149" sldId="2147478885"/>
            <ac:cxnSpMk id="21" creationId="{0A92A759-99A7-C0FB-4DDA-7D61D25DDEE7}"/>
          </ac:cxnSpMkLst>
        </pc:cxnChg>
        <pc:cxnChg chg="add mod">
          <ac:chgData name="Daniel Roth" userId="02261a5d-b764-49c2-b6b6-041bd43f80dd" providerId="ADAL" clId="{70056BB6-6F26-4751-9DAD-BED46CDF36E3}" dt="2022-11-04T22:49:48.464" v="4398" actId="208"/>
          <ac:cxnSpMkLst>
            <pc:docMk/>
            <pc:sldMk cId="614060149" sldId="2147478885"/>
            <ac:cxnSpMk id="22" creationId="{320B3895-5043-7A6F-4314-BF4AB2A3BA3A}"/>
          </ac:cxnSpMkLst>
        </pc:cxnChg>
      </pc:sldChg>
      <pc:sldChg chg="add del setBg">
        <pc:chgData name="Daniel Roth" userId="02261a5d-b764-49c2-b6b6-041bd43f80dd" providerId="ADAL" clId="{70056BB6-6F26-4751-9DAD-BED46CDF36E3}" dt="2022-11-04T22:51:26.904" v="4404"/>
        <pc:sldMkLst>
          <pc:docMk/>
          <pc:sldMk cId="23345196" sldId="2147478886"/>
        </pc:sldMkLst>
      </pc:sldChg>
      <pc:sldChg chg="addSp delSp modSp add mod modTransition setBg">
        <pc:chgData name="Daniel Roth" userId="02261a5d-b764-49c2-b6b6-041bd43f80dd" providerId="ADAL" clId="{70056BB6-6F26-4751-9DAD-BED46CDF36E3}" dt="2022-11-04T23:24:54.119" v="4604" actId="14100"/>
        <pc:sldMkLst>
          <pc:docMk/>
          <pc:sldMk cId="2908910682" sldId="2147478886"/>
        </pc:sldMkLst>
        <pc:spChg chg="add del">
          <ac:chgData name="Daniel Roth" userId="02261a5d-b764-49c2-b6b6-041bd43f80dd" providerId="ADAL" clId="{70056BB6-6F26-4751-9DAD-BED46CDF36E3}" dt="2022-11-04T22:51:57.795" v="4408" actId="478"/>
          <ac:spMkLst>
            <pc:docMk/>
            <pc:sldMk cId="2908910682" sldId="2147478886"/>
            <ac:spMk id="2" creationId="{B604C52C-EFEA-8945-795B-70EF1824BCAA}"/>
          </ac:spMkLst>
        </pc:spChg>
        <pc:spChg chg="add del mod">
          <ac:chgData name="Daniel Roth" userId="02261a5d-b764-49c2-b6b6-041bd43f80dd" providerId="ADAL" clId="{70056BB6-6F26-4751-9DAD-BED46CDF36E3}" dt="2022-11-04T22:52:36.670" v="4442" actId="478"/>
          <ac:spMkLst>
            <pc:docMk/>
            <pc:sldMk cId="2908910682" sldId="2147478886"/>
            <ac:spMk id="4" creationId="{DD86FC84-47C6-34EC-1FE9-0DA2362FC2EE}"/>
          </ac:spMkLst>
        </pc:spChg>
        <pc:spChg chg="add del mod">
          <ac:chgData name="Daniel Roth" userId="02261a5d-b764-49c2-b6b6-041bd43f80dd" providerId="ADAL" clId="{70056BB6-6F26-4751-9DAD-BED46CDF36E3}" dt="2022-11-04T22:52:19.742" v="4411"/>
          <ac:spMkLst>
            <pc:docMk/>
            <pc:sldMk cId="2908910682" sldId="2147478886"/>
            <ac:spMk id="5" creationId="{4D65BFF4-B252-D735-6DC5-28AA42E3BB61}"/>
          </ac:spMkLst>
        </pc:spChg>
        <pc:spChg chg="add del mod">
          <ac:chgData name="Daniel Roth" userId="02261a5d-b764-49c2-b6b6-041bd43f80dd" providerId="ADAL" clId="{70056BB6-6F26-4751-9DAD-BED46CDF36E3}" dt="2022-11-04T22:52:19.742" v="4411"/>
          <ac:spMkLst>
            <pc:docMk/>
            <pc:sldMk cId="2908910682" sldId="2147478886"/>
            <ac:spMk id="6" creationId="{FF9C786C-A3B6-1172-86E2-1DD6DFD911B1}"/>
          </ac:spMkLst>
        </pc:spChg>
        <pc:spChg chg="add del mod">
          <ac:chgData name="Daniel Roth" userId="02261a5d-b764-49c2-b6b6-041bd43f80dd" providerId="ADAL" clId="{70056BB6-6F26-4751-9DAD-BED46CDF36E3}" dt="2022-11-04T22:52:19.742" v="4411"/>
          <ac:spMkLst>
            <pc:docMk/>
            <pc:sldMk cId="2908910682" sldId="2147478886"/>
            <ac:spMk id="7" creationId="{AD2B0BD9-9C20-EEE2-9AA7-B7E6AE6805F3}"/>
          </ac:spMkLst>
        </pc:spChg>
        <pc:spChg chg="add del mod">
          <ac:chgData name="Daniel Roth" userId="02261a5d-b764-49c2-b6b6-041bd43f80dd" providerId="ADAL" clId="{70056BB6-6F26-4751-9DAD-BED46CDF36E3}" dt="2022-11-04T22:52:19.742" v="4411"/>
          <ac:spMkLst>
            <pc:docMk/>
            <pc:sldMk cId="2908910682" sldId="2147478886"/>
            <ac:spMk id="8" creationId="{BD860B7F-B542-C5F6-2D98-198B58A959D1}"/>
          </ac:spMkLst>
        </pc:spChg>
        <pc:spChg chg="add mod">
          <ac:chgData name="Daniel Roth" userId="02261a5d-b764-49c2-b6b6-041bd43f80dd" providerId="ADAL" clId="{70056BB6-6F26-4751-9DAD-BED46CDF36E3}" dt="2022-11-04T22:52:19.752" v="4412"/>
          <ac:spMkLst>
            <pc:docMk/>
            <pc:sldMk cId="2908910682" sldId="2147478886"/>
            <ac:spMk id="9" creationId="{559A9955-F9C8-5B93-A7EA-D95B1B5FD200}"/>
          </ac:spMkLst>
        </pc:spChg>
        <pc:spChg chg="add mod">
          <ac:chgData name="Daniel Roth" userId="02261a5d-b764-49c2-b6b6-041bd43f80dd" providerId="ADAL" clId="{70056BB6-6F26-4751-9DAD-BED46CDF36E3}" dt="2022-11-04T23:21:36.271" v="4586" actId="108"/>
          <ac:spMkLst>
            <pc:docMk/>
            <pc:sldMk cId="2908910682" sldId="2147478886"/>
            <ac:spMk id="10" creationId="{A88835BB-460A-9EDD-C771-CD3FD7DB8373}"/>
          </ac:spMkLst>
        </pc:spChg>
        <pc:spChg chg="add mod">
          <ac:chgData name="Daniel Roth" userId="02261a5d-b764-49c2-b6b6-041bd43f80dd" providerId="ADAL" clId="{70056BB6-6F26-4751-9DAD-BED46CDF36E3}" dt="2022-11-04T23:21:51.458" v="4587" actId="108"/>
          <ac:spMkLst>
            <pc:docMk/>
            <pc:sldMk cId="2908910682" sldId="2147478886"/>
            <ac:spMk id="11" creationId="{7FBF65F2-61BA-C0D7-61DA-2E98134B8D9D}"/>
          </ac:spMkLst>
        </pc:spChg>
        <pc:spChg chg="add del">
          <ac:chgData name="Daniel Roth" userId="02261a5d-b764-49c2-b6b6-041bd43f80dd" providerId="ADAL" clId="{70056BB6-6F26-4751-9DAD-BED46CDF36E3}" dt="2022-11-04T22:51:57.795" v="4408" actId="478"/>
          <ac:spMkLst>
            <pc:docMk/>
            <pc:sldMk cId="2908910682" sldId="2147478886"/>
            <ac:spMk id="12" creationId="{C65727D3-6A39-8F3A-B5D5-C60D2C4F67FD}"/>
          </ac:spMkLst>
        </pc:spChg>
        <pc:spChg chg="add mod">
          <ac:chgData name="Daniel Roth" userId="02261a5d-b764-49c2-b6b6-041bd43f80dd" providerId="ADAL" clId="{70056BB6-6F26-4751-9DAD-BED46CDF36E3}" dt="2022-11-04T23:21:31.244" v="4585" actId="108"/>
          <ac:spMkLst>
            <pc:docMk/>
            <pc:sldMk cId="2908910682" sldId="2147478886"/>
            <ac:spMk id="13" creationId="{551B6A28-DDD5-9AFA-92BD-49D02A1BD45D}"/>
          </ac:spMkLst>
        </pc:spChg>
        <pc:spChg chg="add del">
          <ac:chgData name="Daniel Roth" userId="02261a5d-b764-49c2-b6b6-041bd43f80dd" providerId="ADAL" clId="{70056BB6-6F26-4751-9DAD-BED46CDF36E3}" dt="2022-11-04T22:51:57.795" v="4408" actId="478"/>
          <ac:spMkLst>
            <pc:docMk/>
            <pc:sldMk cId="2908910682" sldId="2147478886"/>
            <ac:spMk id="17" creationId="{DFD5FE93-23F9-E6D9-2862-34284E1B781E}"/>
          </ac:spMkLst>
        </pc:spChg>
        <pc:spChg chg="add del">
          <ac:chgData name="Daniel Roth" userId="02261a5d-b764-49c2-b6b6-041bd43f80dd" providerId="ADAL" clId="{70056BB6-6F26-4751-9DAD-BED46CDF36E3}" dt="2022-11-04T22:51:57.795" v="4408" actId="478"/>
          <ac:spMkLst>
            <pc:docMk/>
            <pc:sldMk cId="2908910682" sldId="2147478886"/>
            <ac:spMk id="18" creationId="{38822850-99CE-B40A-86DC-B386CE345D1E}"/>
          </ac:spMkLst>
        </pc:spChg>
        <pc:spChg chg="add del">
          <ac:chgData name="Daniel Roth" userId="02261a5d-b764-49c2-b6b6-041bd43f80dd" providerId="ADAL" clId="{70056BB6-6F26-4751-9DAD-BED46CDF36E3}" dt="2022-11-04T22:51:57.795" v="4408" actId="478"/>
          <ac:spMkLst>
            <pc:docMk/>
            <pc:sldMk cId="2908910682" sldId="2147478886"/>
            <ac:spMk id="19" creationId="{F375D59B-6964-186C-3262-4C7383642CE5}"/>
          </ac:spMkLst>
        </pc:spChg>
        <pc:spChg chg="add del">
          <ac:chgData name="Daniel Roth" userId="02261a5d-b764-49c2-b6b6-041bd43f80dd" providerId="ADAL" clId="{70056BB6-6F26-4751-9DAD-BED46CDF36E3}" dt="2022-11-04T22:51:57.795" v="4408" actId="478"/>
          <ac:spMkLst>
            <pc:docMk/>
            <pc:sldMk cId="2908910682" sldId="2147478886"/>
            <ac:spMk id="23" creationId="{D6780BFF-6BEE-72F4-BC89-D0A36CB09593}"/>
          </ac:spMkLst>
        </pc:spChg>
        <pc:spChg chg="add del">
          <ac:chgData name="Daniel Roth" userId="02261a5d-b764-49c2-b6b6-041bd43f80dd" providerId="ADAL" clId="{70056BB6-6F26-4751-9DAD-BED46CDF36E3}" dt="2022-11-04T22:51:57.795" v="4408" actId="478"/>
          <ac:spMkLst>
            <pc:docMk/>
            <pc:sldMk cId="2908910682" sldId="2147478886"/>
            <ac:spMk id="24" creationId="{E1B016F1-F318-C85B-B086-3B890E8F8B8A}"/>
          </ac:spMkLst>
        </pc:spChg>
        <pc:spChg chg="add del">
          <ac:chgData name="Daniel Roth" userId="02261a5d-b764-49c2-b6b6-041bd43f80dd" providerId="ADAL" clId="{70056BB6-6F26-4751-9DAD-BED46CDF36E3}" dt="2022-11-04T22:51:57.795" v="4408" actId="478"/>
          <ac:spMkLst>
            <pc:docMk/>
            <pc:sldMk cId="2908910682" sldId="2147478886"/>
            <ac:spMk id="25" creationId="{C3978DA4-68F1-58D5-D750-824A67EEAD6C}"/>
          </ac:spMkLst>
        </pc:spChg>
        <pc:spChg chg="add del">
          <ac:chgData name="Daniel Roth" userId="02261a5d-b764-49c2-b6b6-041bd43f80dd" providerId="ADAL" clId="{70056BB6-6F26-4751-9DAD-BED46CDF36E3}" dt="2022-11-04T22:51:57.795" v="4408" actId="478"/>
          <ac:spMkLst>
            <pc:docMk/>
            <pc:sldMk cId="2908910682" sldId="2147478886"/>
            <ac:spMk id="26" creationId="{2A66B36B-93FA-6AA9-FFA4-1C5687D4B6D9}"/>
          </ac:spMkLst>
        </pc:spChg>
        <pc:picChg chg="add del">
          <ac:chgData name="Daniel Roth" userId="02261a5d-b764-49c2-b6b6-041bd43f80dd" providerId="ADAL" clId="{70056BB6-6F26-4751-9DAD-BED46CDF36E3}" dt="2022-11-04T22:56:08.359" v="4445" actId="478"/>
          <ac:picMkLst>
            <pc:docMk/>
            <pc:sldMk cId="2908910682" sldId="2147478886"/>
            <ac:picMk id="3" creationId="{EC3C5A1A-BD1F-8883-3506-F24458124123}"/>
          </ac:picMkLst>
        </pc:picChg>
        <pc:picChg chg="add mod ord">
          <ac:chgData name="Daniel Roth" userId="02261a5d-b764-49c2-b6b6-041bd43f80dd" providerId="ADAL" clId="{70056BB6-6F26-4751-9DAD-BED46CDF36E3}" dt="2022-11-04T23:24:54.119" v="4604" actId="14100"/>
          <ac:picMkLst>
            <pc:docMk/>
            <pc:sldMk cId="2908910682" sldId="2147478886"/>
            <ac:picMk id="14" creationId="{12BD38E7-7CE4-3DDC-7EDA-1FB153B9428E}"/>
          </ac:picMkLst>
        </pc:picChg>
        <pc:cxnChg chg="add del">
          <ac:chgData name="Daniel Roth" userId="02261a5d-b764-49c2-b6b6-041bd43f80dd" providerId="ADAL" clId="{70056BB6-6F26-4751-9DAD-BED46CDF36E3}" dt="2022-11-04T22:51:57.795" v="4408" actId="478"/>
          <ac:cxnSpMkLst>
            <pc:docMk/>
            <pc:sldMk cId="2908910682" sldId="2147478886"/>
            <ac:cxnSpMk id="20" creationId="{2E5EDE5D-F3C6-8963-B919-745404F8E76D}"/>
          </ac:cxnSpMkLst>
        </pc:cxnChg>
        <pc:cxnChg chg="add del">
          <ac:chgData name="Daniel Roth" userId="02261a5d-b764-49c2-b6b6-041bd43f80dd" providerId="ADAL" clId="{70056BB6-6F26-4751-9DAD-BED46CDF36E3}" dt="2022-11-04T22:52:00.673" v="4409" actId="478"/>
          <ac:cxnSpMkLst>
            <pc:docMk/>
            <pc:sldMk cId="2908910682" sldId="2147478886"/>
            <ac:cxnSpMk id="21" creationId="{0A92A759-99A7-C0FB-4DDA-7D61D25DDEE7}"/>
          </ac:cxnSpMkLst>
        </pc:cxnChg>
        <pc:cxnChg chg="add del">
          <ac:chgData name="Daniel Roth" userId="02261a5d-b764-49c2-b6b6-041bd43f80dd" providerId="ADAL" clId="{70056BB6-6F26-4751-9DAD-BED46CDF36E3}" dt="2022-11-04T22:51:57.795" v="4408" actId="478"/>
          <ac:cxnSpMkLst>
            <pc:docMk/>
            <pc:sldMk cId="2908910682" sldId="2147478886"/>
            <ac:cxnSpMk id="22" creationId="{320B3895-5043-7A6F-4314-BF4AB2A3BA3A}"/>
          </ac:cxnSpMkLst>
        </pc:cxnChg>
      </pc:sldChg>
      <pc:sldChg chg="addSp delSp modSp add mod modTransition modAnim chgLayout">
        <pc:chgData name="Daniel Roth" userId="02261a5d-b764-49c2-b6b6-041bd43f80dd" providerId="ADAL" clId="{70056BB6-6F26-4751-9DAD-BED46CDF36E3}" dt="2022-11-04T23:40:07.286" v="4701" actId="6549"/>
        <pc:sldMkLst>
          <pc:docMk/>
          <pc:sldMk cId="1975160782" sldId="2147478887"/>
        </pc:sldMkLst>
        <pc:spChg chg="mod ord">
          <ac:chgData name="Daniel Roth" userId="02261a5d-b764-49c2-b6b6-041bd43f80dd" providerId="ADAL" clId="{70056BB6-6F26-4751-9DAD-BED46CDF36E3}" dt="2022-11-04T23:39:31.558" v="4699" actId="404"/>
          <ac:spMkLst>
            <pc:docMk/>
            <pc:sldMk cId="1975160782" sldId="2147478887"/>
            <ac:spMk id="6" creationId="{7C376708-27FB-47AF-ABE1-2D622AC8ED83}"/>
          </ac:spMkLst>
        </pc:spChg>
        <pc:spChg chg="mod">
          <ac:chgData name="Daniel Roth" userId="02261a5d-b764-49c2-b6b6-041bd43f80dd" providerId="ADAL" clId="{70056BB6-6F26-4751-9DAD-BED46CDF36E3}" dt="2022-11-04T23:39:57.669" v="4700" actId="6549"/>
          <ac:spMkLst>
            <pc:docMk/>
            <pc:sldMk cId="1975160782" sldId="2147478887"/>
            <ac:spMk id="9" creationId="{C697DF57-1106-B776-A99B-467F9A296BDC}"/>
          </ac:spMkLst>
        </pc:spChg>
        <pc:spChg chg="add del">
          <ac:chgData name="Daniel Roth" userId="02261a5d-b764-49c2-b6b6-041bd43f80dd" providerId="ADAL" clId="{70056BB6-6F26-4751-9DAD-BED46CDF36E3}" dt="2022-11-04T23:38:52.438" v="4665" actId="478"/>
          <ac:spMkLst>
            <pc:docMk/>
            <pc:sldMk cId="1975160782" sldId="2147478887"/>
            <ac:spMk id="11" creationId="{0E90C149-AFF6-C25C-4C8C-5D66EC0A2573}"/>
          </ac:spMkLst>
        </pc:spChg>
      </pc:sldChg>
      <pc:sldChg chg="modSp new del mod">
        <pc:chgData name="Daniel Roth" userId="02261a5d-b764-49c2-b6b6-041bd43f80dd" providerId="ADAL" clId="{70056BB6-6F26-4751-9DAD-BED46CDF36E3}" dt="2022-11-04T22:59:55.937" v="4543" actId="47"/>
        <pc:sldMkLst>
          <pc:docMk/>
          <pc:sldMk cId="2164843863" sldId="2147478887"/>
        </pc:sldMkLst>
        <pc:spChg chg="mod">
          <ac:chgData name="Daniel Roth" userId="02261a5d-b764-49c2-b6b6-041bd43f80dd" providerId="ADAL" clId="{70056BB6-6F26-4751-9DAD-BED46CDF36E3}" dt="2022-11-04T22:59:37.955" v="4542" actId="20577"/>
          <ac:spMkLst>
            <pc:docMk/>
            <pc:sldMk cId="2164843863" sldId="2147478887"/>
            <ac:spMk id="3" creationId="{1A5D1A6D-A815-D9EC-518C-721FE28068C9}"/>
          </ac:spMkLst>
        </pc:spChg>
      </pc:sldChg>
      <pc:sldChg chg="addSp delSp modSp new mod modClrScheme modAnim chgLayout">
        <pc:chgData name="Daniel Roth" userId="02261a5d-b764-49c2-b6b6-041bd43f80dd" providerId="ADAL" clId="{70056BB6-6F26-4751-9DAD-BED46CDF36E3}" dt="2022-11-07T09:10:41.183" v="5645" actId="20577"/>
        <pc:sldMkLst>
          <pc:docMk/>
          <pc:sldMk cId="2735858616" sldId="2147478888"/>
        </pc:sldMkLst>
        <pc:spChg chg="del mod ord">
          <ac:chgData name="Daniel Roth" userId="02261a5d-b764-49c2-b6b6-041bd43f80dd" providerId="ADAL" clId="{70056BB6-6F26-4751-9DAD-BED46CDF36E3}" dt="2022-11-07T08:33:17.283" v="5056" actId="700"/>
          <ac:spMkLst>
            <pc:docMk/>
            <pc:sldMk cId="2735858616" sldId="2147478888"/>
            <ac:spMk id="2" creationId="{2EB150B3-F81B-419C-0CC0-C3C09FB07E96}"/>
          </ac:spMkLst>
        </pc:spChg>
        <pc:spChg chg="add mod ord">
          <ac:chgData name="Daniel Roth" userId="02261a5d-b764-49c2-b6b6-041bd43f80dd" providerId="ADAL" clId="{70056BB6-6F26-4751-9DAD-BED46CDF36E3}" dt="2022-11-07T08:27:46.029" v="4982" actId="167"/>
          <ac:spMkLst>
            <pc:docMk/>
            <pc:sldMk cId="2735858616" sldId="2147478888"/>
            <ac:spMk id="15" creationId="{516136BE-6B59-12D2-A304-9E25C7C86887}"/>
          </ac:spMkLst>
        </pc:spChg>
        <pc:spChg chg="add mod ord">
          <ac:chgData name="Daniel Roth" userId="02261a5d-b764-49c2-b6b6-041bd43f80dd" providerId="ADAL" clId="{70056BB6-6F26-4751-9DAD-BED46CDF36E3}" dt="2022-11-07T08:39:07.467" v="5210" actId="1076"/>
          <ac:spMkLst>
            <pc:docMk/>
            <pc:sldMk cId="2735858616" sldId="2147478888"/>
            <ac:spMk id="16" creationId="{B6C0CC66-7D4D-3A02-7F8F-F6B3AC702B68}"/>
          </ac:spMkLst>
        </pc:spChg>
        <pc:spChg chg="add mod ord">
          <ac:chgData name="Daniel Roth" userId="02261a5d-b764-49c2-b6b6-041bd43f80dd" providerId="ADAL" clId="{70056BB6-6F26-4751-9DAD-BED46CDF36E3}" dt="2022-11-07T08:31:42.452" v="5027" actId="167"/>
          <ac:spMkLst>
            <pc:docMk/>
            <pc:sldMk cId="2735858616" sldId="2147478888"/>
            <ac:spMk id="17" creationId="{C5E3EFCF-0195-964E-24FB-102195A7619C}"/>
          </ac:spMkLst>
        </pc:spChg>
        <pc:spChg chg="add mod ord">
          <ac:chgData name="Daniel Roth" userId="02261a5d-b764-49c2-b6b6-041bd43f80dd" providerId="ADAL" clId="{70056BB6-6F26-4751-9DAD-BED46CDF36E3}" dt="2022-11-07T08:28:44.041" v="4989" actId="1076"/>
          <ac:spMkLst>
            <pc:docMk/>
            <pc:sldMk cId="2735858616" sldId="2147478888"/>
            <ac:spMk id="18" creationId="{D1DB8115-F65D-940C-756B-8EB92CF49880}"/>
          </ac:spMkLst>
        </pc:spChg>
        <pc:spChg chg="add mod">
          <ac:chgData name="Daniel Roth" userId="02261a5d-b764-49c2-b6b6-041bd43f80dd" providerId="ADAL" clId="{70056BB6-6F26-4751-9DAD-BED46CDF36E3}" dt="2022-11-07T08:48:30.459" v="5296" actId="1076"/>
          <ac:spMkLst>
            <pc:docMk/>
            <pc:sldMk cId="2735858616" sldId="2147478888"/>
            <ac:spMk id="25" creationId="{F7C037DD-7828-3C5D-EB3E-4E3986FC7D8C}"/>
          </ac:spMkLst>
        </pc:spChg>
        <pc:spChg chg="add del mod ord">
          <ac:chgData name="Daniel Roth" userId="02261a5d-b764-49c2-b6b6-041bd43f80dd" providerId="ADAL" clId="{70056BB6-6F26-4751-9DAD-BED46CDF36E3}" dt="2022-11-07T08:37:14.817" v="5158" actId="700"/>
          <ac:spMkLst>
            <pc:docMk/>
            <pc:sldMk cId="2735858616" sldId="2147478888"/>
            <ac:spMk id="27" creationId="{A0AD7B21-1095-CF6A-2B0A-46223655D5E8}"/>
          </ac:spMkLst>
        </pc:spChg>
        <pc:spChg chg="add del mod ord">
          <ac:chgData name="Daniel Roth" userId="02261a5d-b764-49c2-b6b6-041bd43f80dd" providerId="ADAL" clId="{70056BB6-6F26-4751-9DAD-BED46CDF36E3}" dt="2022-11-07T08:37:14.817" v="5158" actId="700"/>
          <ac:spMkLst>
            <pc:docMk/>
            <pc:sldMk cId="2735858616" sldId="2147478888"/>
            <ac:spMk id="28" creationId="{E3FEB56B-D52C-67B5-E2C7-FE6EF4309588}"/>
          </ac:spMkLst>
        </pc:spChg>
        <pc:spChg chg="add mod">
          <ac:chgData name="Daniel Roth" userId="02261a5d-b764-49c2-b6b6-041bd43f80dd" providerId="ADAL" clId="{70056BB6-6F26-4751-9DAD-BED46CDF36E3}" dt="2022-11-07T08:48:44.078" v="5304" actId="1036"/>
          <ac:spMkLst>
            <pc:docMk/>
            <pc:sldMk cId="2735858616" sldId="2147478888"/>
            <ac:spMk id="29" creationId="{79F455FC-C978-81EA-D97E-60E913F51170}"/>
          </ac:spMkLst>
        </pc:spChg>
        <pc:spChg chg="add mod">
          <ac:chgData name="Daniel Roth" userId="02261a5d-b764-49c2-b6b6-041bd43f80dd" providerId="ADAL" clId="{70056BB6-6F26-4751-9DAD-BED46CDF36E3}" dt="2022-11-07T08:48:49.950" v="5310" actId="1036"/>
          <ac:spMkLst>
            <pc:docMk/>
            <pc:sldMk cId="2735858616" sldId="2147478888"/>
            <ac:spMk id="31" creationId="{260A411B-5D8B-B31D-75EB-A4283C3DC417}"/>
          </ac:spMkLst>
        </pc:spChg>
        <pc:spChg chg="add mod ord">
          <ac:chgData name="Daniel Roth" userId="02261a5d-b764-49c2-b6b6-041bd43f80dd" providerId="ADAL" clId="{70056BB6-6F26-4751-9DAD-BED46CDF36E3}" dt="2022-11-07T08:38:22.433" v="5192" actId="14100"/>
          <ac:spMkLst>
            <pc:docMk/>
            <pc:sldMk cId="2735858616" sldId="2147478888"/>
            <ac:spMk id="33" creationId="{CA341C9B-F3BD-367E-217E-DC8088B97F88}"/>
          </ac:spMkLst>
        </pc:spChg>
        <pc:spChg chg="add mod ord">
          <ac:chgData name="Daniel Roth" userId="02261a5d-b764-49c2-b6b6-041bd43f80dd" providerId="ADAL" clId="{70056BB6-6F26-4751-9DAD-BED46CDF36E3}" dt="2022-11-07T09:10:41.183" v="5645" actId="20577"/>
          <ac:spMkLst>
            <pc:docMk/>
            <pc:sldMk cId="2735858616" sldId="2147478888"/>
            <ac:spMk id="34" creationId="{1FD31522-2936-FE4D-AE8D-CC05613F105C}"/>
          </ac:spMkLst>
        </pc:spChg>
        <pc:grpChg chg="add mod">
          <ac:chgData name="Daniel Roth" userId="02261a5d-b764-49c2-b6b6-041bd43f80dd" providerId="ADAL" clId="{70056BB6-6F26-4751-9DAD-BED46CDF36E3}" dt="2022-11-07T08:37:32.531" v="5162" actId="1076"/>
          <ac:grpSpMkLst>
            <pc:docMk/>
            <pc:sldMk cId="2735858616" sldId="2147478888"/>
            <ac:grpSpMk id="19" creationId="{62E004EC-80D6-9671-D49D-85AA5B9CD8B1}"/>
          </ac:grpSpMkLst>
        </pc:grpChg>
        <pc:grpChg chg="add mod">
          <ac:chgData name="Daniel Roth" userId="02261a5d-b764-49c2-b6b6-041bd43f80dd" providerId="ADAL" clId="{70056BB6-6F26-4751-9DAD-BED46CDF36E3}" dt="2022-11-07T08:29:09.683" v="4994" actId="1076"/>
          <ac:grpSpMkLst>
            <pc:docMk/>
            <pc:sldMk cId="2735858616" sldId="2147478888"/>
            <ac:grpSpMk id="20" creationId="{5107E795-00C4-8FC4-F983-DD5663C58B84}"/>
          </ac:grpSpMkLst>
        </pc:grpChg>
        <pc:grpChg chg="add mod">
          <ac:chgData name="Daniel Roth" userId="02261a5d-b764-49c2-b6b6-041bd43f80dd" providerId="ADAL" clId="{70056BB6-6F26-4751-9DAD-BED46CDF36E3}" dt="2022-11-07T08:32:26.248" v="5036" actId="1076"/>
          <ac:grpSpMkLst>
            <pc:docMk/>
            <pc:sldMk cId="2735858616" sldId="2147478888"/>
            <ac:grpSpMk id="21" creationId="{207E4A1F-0967-6A2B-84DB-27721693DC6C}"/>
          </ac:grpSpMkLst>
        </pc:grpChg>
        <pc:grpChg chg="add mod">
          <ac:chgData name="Daniel Roth" userId="02261a5d-b764-49c2-b6b6-041bd43f80dd" providerId="ADAL" clId="{70056BB6-6F26-4751-9DAD-BED46CDF36E3}" dt="2022-11-07T08:36:25.037" v="5153" actId="1038"/>
          <ac:grpSpMkLst>
            <pc:docMk/>
            <pc:sldMk cId="2735858616" sldId="2147478888"/>
            <ac:grpSpMk id="24" creationId="{313FBEEB-C3DA-704A-BBD7-C20AF6D5D042}"/>
          </ac:grpSpMkLst>
        </pc:grpChg>
        <pc:grpChg chg="add mod">
          <ac:chgData name="Daniel Roth" userId="02261a5d-b764-49c2-b6b6-041bd43f80dd" providerId="ADAL" clId="{70056BB6-6F26-4751-9DAD-BED46CDF36E3}" dt="2022-11-07T08:37:32.531" v="5162" actId="1076"/>
          <ac:grpSpMkLst>
            <pc:docMk/>
            <pc:sldMk cId="2735858616" sldId="2147478888"/>
            <ac:grpSpMk id="26" creationId="{46A5EA72-C2F4-8C7B-76A0-E10577EA8AC6}"/>
          </ac:grpSpMkLst>
        </pc:grpChg>
        <pc:grpChg chg="add mod">
          <ac:chgData name="Daniel Roth" userId="02261a5d-b764-49c2-b6b6-041bd43f80dd" providerId="ADAL" clId="{70056BB6-6F26-4751-9DAD-BED46CDF36E3}" dt="2022-11-07T08:37:32.531" v="5162" actId="1076"/>
          <ac:grpSpMkLst>
            <pc:docMk/>
            <pc:sldMk cId="2735858616" sldId="2147478888"/>
            <ac:grpSpMk id="30" creationId="{5EBAD617-9BB0-74F5-D205-8405A9AE2419}"/>
          </ac:grpSpMkLst>
        </pc:grpChg>
        <pc:grpChg chg="add mod">
          <ac:chgData name="Daniel Roth" userId="02261a5d-b764-49c2-b6b6-041bd43f80dd" providerId="ADAL" clId="{70056BB6-6F26-4751-9DAD-BED46CDF36E3}" dt="2022-11-07T08:37:32.531" v="5162" actId="1076"/>
          <ac:grpSpMkLst>
            <pc:docMk/>
            <pc:sldMk cId="2735858616" sldId="2147478888"/>
            <ac:grpSpMk id="32" creationId="{10D203EB-A5F0-0BBD-E002-A86D26117A1D}"/>
          </ac:grpSpMkLst>
        </pc:grpChg>
        <pc:picChg chg="add del mod ord">
          <ac:chgData name="Daniel Roth" userId="02261a5d-b764-49c2-b6b6-041bd43f80dd" providerId="ADAL" clId="{70056BB6-6F26-4751-9DAD-BED46CDF36E3}" dt="2022-11-07T08:26:13.751" v="4963" actId="478"/>
          <ac:picMkLst>
            <pc:docMk/>
            <pc:sldMk cId="2735858616" sldId="2147478888"/>
            <ac:picMk id="4" creationId="{6A17CD38-BDAF-9A6A-6C38-468154869DF6}"/>
          </ac:picMkLst>
        </pc:picChg>
        <pc:picChg chg="add mod">
          <ac:chgData name="Daniel Roth" userId="02261a5d-b764-49c2-b6b6-041bd43f80dd" providerId="ADAL" clId="{70056BB6-6F26-4751-9DAD-BED46CDF36E3}" dt="2022-11-07T08:28:13.740" v="4986" actId="1076"/>
          <ac:picMkLst>
            <pc:docMk/>
            <pc:sldMk cId="2735858616" sldId="2147478888"/>
            <ac:picMk id="6" creationId="{0BF012CC-8F01-82FE-A8D2-6DE29F4F8761}"/>
          </ac:picMkLst>
        </pc:picChg>
        <pc:picChg chg="add mod">
          <ac:chgData name="Daniel Roth" userId="02261a5d-b764-49c2-b6b6-041bd43f80dd" providerId="ADAL" clId="{70056BB6-6F26-4751-9DAD-BED46CDF36E3}" dt="2022-11-07T08:48:49.950" v="5310" actId="1036"/>
          <ac:picMkLst>
            <pc:docMk/>
            <pc:sldMk cId="2735858616" sldId="2147478888"/>
            <ac:picMk id="8" creationId="{9856F0A9-EDED-F5F3-EE86-BBEAA20637FB}"/>
          </ac:picMkLst>
        </pc:picChg>
        <pc:picChg chg="add mod">
          <ac:chgData name="Daniel Roth" userId="02261a5d-b764-49c2-b6b6-041bd43f80dd" providerId="ADAL" clId="{70056BB6-6F26-4751-9DAD-BED46CDF36E3}" dt="2022-11-07T08:48:49.950" v="5310" actId="1036"/>
          <ac:picMkLst>
            <pc:docMk/>
            <pc:sldMk cId="2735858616" sldId="2147478888"/>
            <ac:picMk id="10" creationId="{042D628D-3A6A-5568-6764-0EF99E87603B}"/>
          </ac:picMkLst>
        </pc:picChg>
        <pc:picChg chg="add mod">
          <ac:chgData name="Daniel Roth" userId="02261a5d-b764-49c2-b6b6-041bd43f80dd" providerId="ADAL" clId="{70056BB6-6F26-4751-9DAD-BED46CDF36E3}" dt="2022-11-07T08:48:44.078" v="5304" actId="1036"/>
          <ac:picMkLst>
            <pc:docMk/>
            <pc:sldMk cId="2735858616" sldId="2147478888"/>
            <ac:picMk id="12" creationId="{D2AD7A80-3D4A-27B6-4CB6-1AB0B7CEC91C}"/>
          </ac:picMkLst>
        </pc:picChg>
        <pc:picChg chg="add mod">
          <ac:chgData name="Daniel Roth" userId="02261a5d-b764-49c2-b6b6-041bd43f80dd" providerId="ADAL" clId="{70056BB6-6F26-4751-9DAD-BED46CDF36E3}" dt="2022-11-07T08:48:38.219" v="5298" actId="1036"/>
          <ac:picMkLst>
            <pc:docMk/>
            <pc:sldMk cId="2735858616" sldId="2147478888"/>
            <ac:picMk id="14" creationId="{3E515AFD-2AFC-ADB0-272F-4BF62E6A61E9}"/>
          </ac:picMkLst>
        </pc:picChg>
        <pc:picChg chg="add del mod">
          <ac:chgData name="Daniel Roth" userId="02261a5d-b764-49c2-b6b6-041bd43f80dd" providerId="ADAL" clId="{70056BB6-6F26-4751-9DAD-BED46CDF36E3}" dt="2022-11-07T08:30:39.221" v="5011"/>
          <ac:picMkLst>
            <pc:docMk/>
            <pc:sldMk cId="2735858616" sldId="2147478888"/>
            <ac:picMk id="22" creationId="{D6C71484-C3CD-AC0A-18DE-694D801EF977}"/>
          </ac:picMkLst>
        </pc:picChg>
        <pc:picChg chg="add del mod">
          <ac:chgData name="Daniel Roth" userId="02261a5d-b764-49c2-b6b6-041bd43f80dd" providerId="ADAL" clId="{70056BB6-6F26-4751-9DAD-BED46CDF36E3}" dt="2022-11-07T08:30:39.221" v="5011"/>
          <ac:picMkLst>
            <pc:docMk/>
            <pc:sldMk cId="2735858616" sldId="2147478888"/>
            <ac:picMk id="23" creationId="{ED5EA96C-065E-FD13-BB38-035097E9B79A}"/>
          </ac:picMkLst>
        </pc:picChg>
        <pc:picChg chg="add del mod">
          <ac:chgData name="Daniel Roth" userId="02261a5d-b764-49c2-b6b6-041bd43f80dd" providerId="ADAL" clId="{70056BB6-6F26-4751-9DAD-BED46CDF36E3}" dt="2022-11-07T09:00:04.912" v="5547" actId="478"/>
          <ac:picMkLst>
            <pc:docMk/>
            <pc:sldMk cId="2735858616" sldId="2147478888"/>
            <ac:picMk id="36" creationId="{00151903-5B1A-838C-B05E-C2F621270EA9}"/>
          </ac:picMkLst>
        </pc:picChg>
      </pc:sldChg>
      <pc:sldChg chg="add">
        <pc:chgData name="Daniel Roth" userId="02261a5d-b764-49c2-b6b6-041bd43f80dd" providerId="ADAL" clId="{70056BB6-6F26-4751-9DAD-BED46CDF36E3}" dt="2022-11-07T08:47:22.965" v="5283"/>
        <pc:sldMkLst>
          <pc:docMk/>
          <pc:sldMk cId="428599777" sldId="2147478891"/>
        </pc:sldMkLst>
      </pc:sldChg>
      <pc:sldChg chg="modSp add mod">
        <pc:chgData name="Daniel Roth" userId="02261a5d-b764-49c2-b6b6-041bd43f80dd" providerId="ADAL" clId="{70056BB6-6F26-4751-9DAD-BED46CDF36E3}" dt="2022-11-07T08:53:50.762" v="5536" actId="20577"/>
        <pc:sldMkLst>
          <pc:docMk/>
          <pc:sldMk cId="2763942086" sldId="2147478892"/>
        </pc:sldMkLst>
        <pc:spChg chg="mod">
          <ac:chgData name="Daniel Roth" userId="02261a5d-b764-49c2-b6b6-041bd43f80dd" providerId="ADAL" clId="{70056BB6-6F26-4751-9DAD-BED46CDF36E3}" dt="2022-11-07T08:53:50.762" v="5536" actId="20577"/>
          <ac:spMkLst>
            <pc:docMk/>
            <pc:sldMk cId="2763942086" sldId="2147478892"/>
            <ac:spMk id="5" creationId="{AB70EA3C-28B0-ED1E-614A-1C8419ADD096}"/>
          </ac:spMkLst>
        </pc:spChg>
      </pc:sldChg>
      <pc:sldMasterChg chg="addSldLayout delSldLayout">
        <pc:chgData name="Daniel Roth" userId="02261a5d-b764-49c2-b6b6-041bd43f80dd" providerId="ADAL" clId="{70056BB6-6F26-4751-9DAD-BED46CDF36E3}" dt="2022-11-04T23:22:58.856" v="4589" actId="47"/>
        <pc:sldMasterMkLst>
          <pc:docMk/>
          <pc:sldMasterMk cId="4077417812" sldId="2147483648"/>
        </pc:sldMasterMkLst>
        <pc:sldLayoutChg chg="add del">
          <pc:chgData name="Daniel Roth" userId="02261a5d-b764-49c2-b6b6-041bd43f80dd" providerId="ADAL" clId="{70056BB6-6F26-4751-9DAD-BED46CDF36E3}" dt="2022-11-04T23:22:58.856" v="4589" actId="47"/>
          <pc:sldLayoutMkLst>
            <pc:docMk/>
            <pc:sldMasterMk cId="4077417812" sldId="2147483648"/>
            <pc:sldLayoutMk cId="1751414336" sldId="2147483672"/>
          </pc:sldLayoutMkLst>
        </pc:sldLayoutChg>
        <pc:sldLayoutChg chg="del">
          <pc:chgData name="Daniel Roth" userId="02261a5d-b764-49c2-b6b6-041bd43f80dd" providerId="ADAL" clId="{70056BB6-6F26-4751-9DAD-BED46CDF36E3}" dt="2022-11-04T03:56:04.558" v="3194" actId="47"/>
          <pc:sldLayoutMkLst>
            <pc:docMk/>
            <pc:sldMasterMk cId="4077417812" sldId="2147483648"/>
            <pc:sldLayoutMk cId="3147024673" sldId="2147483672"/>
          </pc:sldLayoutMkLst>
        </pc:sldLayoutChg>
        <pc:sldLayoutChg chg="del">
          <pc:chgData name="Daniel Roth" userId="02261a5d-b764-49c2-b6b6-041bd43f80dd" providerId="ADAL" clId="{70056BB6-6F26-4751-9DAD-BED46CDF36E3}" dt="2022-11-04T22:27:11.830" v="3654" actId="47"/>
          <pc:sldLayoutMkLst>
            <pc:docMk/>
            <pc:sldMasterMk cId="4077417812" sldId="2147483648"/>
            <pc:sldLayoutMk cId="3602894483" sldId="2147483672"/>
          </pc:sldLayoutMkLst>
        </pc:sldLayoutChg>
      </pc:sldMasterChg>
    </pc:docChg>
  </pc:docChgLst>
  <pc:docChgLst>
    <pc:chgData name="Daniel Roth" userId="02261a5d-b764-49c2-b6b6-041bd43f80dd" providerId="ADAL" clId="{4FF67BA6-5D6F-4B90-BD53-1769CAC7EE2D}"/>
    <pc:docChg chg="undo custSel addSld delSld modSld">
      <pc:chgData name="Daniel Roth" userId="02261a5d-b764-49c2-b6b6-041bd43f80dd" providerId="ADAL" clId="{4FF67BA6-5D6F-4B90-BD53-1769CAC7EE2D}" dt="2022-11-08T07:11:40.033" v="1582" actId="20577"/>
      <pc:docMkLst>
        <pc:docMk/>
      </pc:docMkLst>
      <pc:sldChg chg="modNotesTx">
        <pc:chgData name="Daniel Roth" userId="02261a5d-b764-49c2-b6b6-041bd43f80dd" providerId="ADAL" clId="{4FF67BA6-5D6F-4B90-BD53-1769CAC7EE2D}" dt="2022-11-08T03:58:51.395" v="787" actId="5793"/>
        <pc:sldMkLst>
          <pc:docMk/>
          <pc:sldMk cId="1461452647" sldId="259"/>
        </pc:sldMkLst>
      </pc:sldChg>
      <pc:sldChg chg="modNotes">
        <pc:chgData name="Daniel Roth" userId="02261a5d-b764-49c2-b6b6-041bd43f80dd" providerId="ADAL" clId="{4FF67BA6-5D6F-4B90-BD53-1769CAC7EE2D}" dt="2022-11-08T07:04:17.873" v="1579" actId="478"/>
        <pc:sldMkLst>
          <pc:docMk/>
          <pc:sldMk cId="448018491" sldId="265"/>
        </pc:sldMkLst>
      </pc:sldChg>
      <pc:sldChg chg="modNotesTx">
        <pc:chgData name="Daniel Roth" userId="02261a5d-b764-49c2-b6b6-041bd43f80dd" providerId="ADAL" clId="{4FF67BA6-5D6F-4B90-BD53-1769CAC7EE2D}" dt="2022-11-08T03:43:55.604" v="633" actId="6549"/>
        <pc:sldMkLst>
          <pc:docMk/>
          <pc:sldMk cId="2514213564" sldId="2147469927"/>
        </pc:sldMkLst>
      </pc:sldChg>
      <pc:sldChg chg="modNotes modNotesTx">
        <pc:chgData name="Daniel Roth" userId="02261a5d-b764-49c2-b6b6-041bd43f80dd" providerId="ADAL" clId="{4FF67BA6-5D6F-4B90-BD53-1769CAC7EE2D}" dt="2022-11-08T07:04:16.556" v="1577" actId="478"/>
        <pc:sldMkLst>
          <pc:docMk/>
          <pc:sldMk cId="2046091682" sldId="2147469928"/>
        </pc:sldMkLst>
      </pc:sldChg>
      <pc:sldChg chg="addSp delSp mod modNotesTx">
        <pc:chgData name="Daniel Roth" userId="02261a5d-b764-49c2-b6b6-041bd43f80dd" providerId="ADAL" clId="{4FF67BA6-5D6F-4B90-BD53-1769CAC7EE2D}" dt="2022-11-08T03:47:05.706" v="661" actId="20577"/>
        <pc:sldMkLst>
          <pc:docMk/>
          <pc:sldMk cId="2439947675" sldId="2147469929"/>
        </pc:sldMkLst>
        <pc:spChg chg="add del">
          <ac:chgData name="Daniel Roth" userId="02261a5d-b764-49c2-b6b6-041bd43f80dd" providerId="ADAL" clId="{4FF67BA6-5D6F-4B90-BD53-1769CAC7EE2D}" dt="2022-11-07T22:30:23.758" v="139" actId="22"/>
          <ac:spMkLst>
            <pc:docMk/>
            <pc:sldMk cId="2439947675" sldId="2147469929"/>
            <ac:spMk id="4" creationId="{7CB5F36F-42A3-3F63-9191-6269BE161F9C}"/>
          </ac:spMkLst>
        </pc:spChg>
      </pc:sldChg>
      <pc:sldChg chg="modNotesTx">
        <pc:chgData name="Daniel Roth" userId="02261a5d-b764-49c2-b6b6-041bd43f80dd" providerId="ADAL" clId="{4FF67BA6-5D6F-4B90-BD53-1769CAC7EE2D}" dt="2022-11-08T03:23:42.637" v="588" actId="6549"/>
        <pc:sldMkLst>
          <pc:docMk/>
          <pc:sldMk cId="1145651852" sldId="2147469930"/>
        </pc:sldMkLst>
      </pc:sldChg>
      <pc:sldChg chg="modNotesTx">
        <pc:chgData name="Daniel Roth" userId="02261a5d-b764-49c2-b6b6-041bd43f80dd" providerId="ADAL" clId="{4FF67BA6-5D6F-4B90-BD53-1769CAC7EE2D}" dt="2022-11-08T04:10:30.224" v="800" actId="20577"/>
        <pc:sldMkLst>
          <pc:docMk/>
          <pc:sldMk cId="373010213" sldId="2147471047"/>
        </pc:sldMkLst>
      </pc:sldChg>
      <pc:sldChg chg="modSp add del mod modNotesTx">
        <pc:chgData name="Daniel Roth" userId="02261a5d-b764-49c2-b6b6-041bd43f80dd" providerId="ADAL" clId="{4FF67BA6-5D6F-4B90-BD53-1769CAC7EE2D}" dt="2022-11-07T22:31:34.708" v="147"/>
        <pc:sldMkLst>
          <pc:docMk/>
          <pc:sldMk cId="3323035016" sldId="2147478823"/>
        </pc:sldMkLst>
        <pc:spChg chg="mod">
          <ac:chgData name="Daniel Roth" userId="02261a5d-b764-49c2-b6b6-041bd43f80dd" providerId="ADAL" clId="{4FF67BA6-5D6F-4B90-BD53-1769CAC7EE2D}" dt="2022-11-06T02:54:35.728" v="55" actId="114"/>
          <ac:spMkLst>
            <pc:docMk/>
            <pc:sldMk cId="3323035016" sldId="2147478823"/>
            <ac:spMk id="6" creationId="{7C376708-27FB-47AF-ABE1-2D622AC8ED83}"/>
          </ac:spMkLst>
        </pc:spChg>
        <pc:spChg chg="mod">
          <ac:chgData name="Daniel Roth" userId="02261a5d-b764-49c2-b6b6-041bd43f80dd" providerId="ADAL" clId="{4FF67BA6-5D6F-4B90-BD53-1769CAC7EE2D}" dt="2022-11-06T02:55:42.752" v="135" actId="20577"/>
          <ac:spMkLst>
            <pc:docMk/>
            <pc:sldMk cId="3323035016" sldId="2147478823"/>
            <ac:spMk id="7" creationId="{61E2C6B6-B1F4-19EF-91BB-3A9740B060D5}"/>
          </ac:spMkLst>
        </pc:spChg>
      </pc:sldChg>
      <pc:sldChg chg="modNotesTx">
        <pc:chgData name="Daniel Roth" userId="02261a5d-b764-49c2-b6b6-041bd43f80dd" providerId="ADAL" clId="{4FF67BA6-5D6F-4B90-BD53-1769CAC7EE2D}" dt="2022-11-08T02:35:05.021" v="248" actId="6549"/>
        <pc:sldMkLst>
          <pc:docMk/>
          <pc:sldMk cId="1148649218" sldId="2147478862"/>
        </pc:sldMkLst>
      </pc:sldChg>
      <pc:sldChg chg="del modNotesTx">
        <pc:chgData name="Daniel Roth" userId="02261a5d-b764-49c2-b6b6-041bd43f80dd" providerId="ADAL" clId="{4FF67BA6-5D6F-4B90-BD53-1769CAC7EE2D}" dt="2022-11-08T05:33:26.298" v="801" actId="47"/>
        <pc:sldMkLst>
          <pc:docMk/>
          <pc:sldMk cId="1181796669" sldId="2147478863"/>
        </pc:sldMkLst>
      </pc:sldChg>
      <pc:sldChg chg="modNotesTx">
        <pc:chgData name="Daniel Roth" userId="02261a5d-b764-49c2-b6b6-041bd43f80dd" providerId="ADAL" clId="{4FF67BA6-5D6F-4B90-BD53-1769CAC7EE2D}" dt="2022-11-07T22:31:42.186" v="148"/>
        <pc:sldMkLst>
          <pc:docMk/>
          <pc:sldMk cId="2449124117" sldId="2147478864"/>
        </pc:sldMkLst>
      </pc:sldChg>
      <pc:sldChg chg="modNotesTx">
        <pc:chgData name="Daniel Roth" userId="02261a5d-b764-49c2-b6b6-041bd43f80dd" providerId="ADAL" clId="{4FF67BA6-5D6F-4B90-BD53-1769CAC7EE2D}" dt="2022-11-08T03:25:27.620" v="612" actId="20577"/>
        <pc:sldMkLst>
          <pc:docMk/>
          <pc:sldMk cId="2034419509" sldId="2147478865"/>
        </pc:sldMkLst>
      </pc:sldChg>
      <pc:sldChg chg="modNotesTx">
        <pc:chgData name="Daniel Roth" userId="02261a5d-b764-49c2-b6b6-041bd43f80dd" providerId="ADAL" clId="{4FF67BA6-5D6F-4B90-BD53-1769CAC7EE2D}" dt="2022-11-08T06:35:21.964" v="1571" actId="20577"/>
        <pc:sldMkLst>
          <pc:docMk/>
          <pc:sldMk cId="614060149" sldId="2147478885"/>
        </pc:sldMkLst>
      </pc:sldChg>
      <pc:sldChg chg="modNotesTx">
        <pc:chgData name="Daniel Roth" userId="02261a5d-b764-49c2-b6b6-041bd43f80dd" providerId="ADAL" clId="{4FF67BA6-5D6F-4B90-BD53-1769CAC7EE2D}" dt="2022-11-08T07:11:40.033" v="1582" actId="20577"/>
        <pc:sldMkLst>
          <pc:docMk/>
          <pc:sldMk cId="2908910682" sldId="2147478886"/>
        </pc:sldMkLst>
      </pc:sldChg>
      <pc:sldChg chg="modSp mod modNotesTx">
        <pc:chgData name="Daniel Roth" userId="02261a5d-b764-49c2-b6b6-041bd43f80dd" providerId="ADAL" clId="{4FF67BA6-5D6F-4B90-BD53-1769CAC7EE2D}" dt="2022-11-08T04:00:13.066" v="792" actId="20577"/>
        <pc:sldMkLst>
          <pc:docMk/>
          <pc:sldMk cId="1975160782" sldId="2147478887"/>
        </pc:sldMkLst>
        <pc:spChg chg="mod">
          <ac:chgData name="Daniel Roth" userId="02261a5d-b764-49c2-b6b6-041bd43f80dd" providerId="ADAL" clId="{4FF67BA6-5D6F-4B90-BD53-1769CAC7EE2D}" dt="2022-11-06T02:52:02.017" v="25" actId="20577"/>
          <ac:spMkLst>
            <pc:docMk/>
            <pc:sldMk cId="1975160782" sldId="2147478887"/>
            <ac:spMk id="6" creationId="{7C376708-27FB-47AF-ABE1-2D622AC8ED83}"/>
          </ac:spMkLst>
        </pc:spChg>
      </pc:sldChg>
      <pc:sldChg chg="modNotesTx">
        <pc:chgData name="Daniel Roth" userId="02261a5d-b764-49c2-b6b6-041bd43f80dd" providerId="ADAL" clId="{4FF67BA6-5D6F-4B90-BD53-1769CAC7EE2D}" dt="2022-11-08T06:08:14.315" v="944" actId="20577"/>
        <pc:sldMkLst>
          <pc:docMk/>
          <pc:sldMk cId="2735858616" sldId="2147478888"/>
        </pc:sldMkLst>
      </pc:sldChg>
      <pc:sldChg chg="modNotesTx">
        <pc:chgData name="Daniel Roth" userId="02261a5d-b764-49c2-b6b6-041bd43f80dd" providerId="ADAL" clId="{4FF67BA6-5D6F-4B90-BD53-1769CAC7EE2D}" dt="2022-11-08T06:22:22.252" v="1545" actId="20577"/>
        <pc:sldMkLst>
          <pc:docMk/>
          <pc:sldMk cId="428599777" sldId="2147478891"/>
        </pc:sldMkLst>
      </pc:sldChg>
      <pc:sldChg chg="modNotesTx">
        <pc:chgData name="Daniel Roth" userId="02261a5d-b764-49c2-b6b6-041bd43f80dd" providerId="ADAL" clId="{4FF67BA6-5D6F-4B90-BD53-1769CAC7EE2D}" dt="2022-11-08T06:08:41.407" v="999" actId="20577"/>
        <pc:sldMkLst>
          <pc:docMk/>
          <pc:sldMk cId="2763942086" sldId="214747889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1400">
                <a:latin typeface="Segoe UI" panose="020B0502040204020203" pitchFamily="34" charset="0"/>
                <a:cs typeface="Segoe UI" panose="020B0502040204020203" pitchFamily="34" charset="0"/>
              </a:rPr>
              <a:t>Requests/sec</a:t>
            </a:r>
            <a:r>
              <a:rPr lang="en-US" sz="1400" baseline="0">
                <a:latin typeface="Segoe UI" panose="020B0502040204020203" pitchFamily="34" charset="0"/>
                <a:cs typeface="Segoe UI" panose="020B0502040204020203" pitchFamily="34" charset="0"/>
              </a:rPr>
              <a:t> (higher is better)</a:t>
            </a:r>
            <a:endParaRPr lang="en-US" sz="1400">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Messages</c:v>
                </c:pt>
              </c:strCache>
            </c:strRef>
          </c:tx>
          <c:spPr>
            <a:solidFill>
              <a:schemeClr val="accent1"/>
            </a:solidFill>
            <a:ln>
              <a:noFill/>
            </a:ln>
            <a:effectLst/>
          </c:spPr>
          <c:invertIfNegative val="0"/>
          <c:dPt>
            <c:idx val="0"/>
            <c:invertIfNegative val="0"/>
            <c:bubble3D val="0"/>
            <c:spPr>
              <a:solidFill>
                <a:sysClr val="windowText" lastClr="000000">
                  <a:lumMod val="50000"/>
                  <a:lumOff val="50000"/>
                </a:sysClr>
              </a:solidFill>
              <a:ln>
                <a:noFill/>
              </a:ln>
              <a:effectLst/>
            </c:spPr>
            <c:extLst>
              <c:ext xmlns:c16="http://schemas.microsoft.com/office/drawing/2014/chart" uri="{C3380CC4-5D6E-409C-BE32-E72D297353CC}">
                <c16:uniqueId val="{00000001-3DED-44E4-9978-0E11676F5EE4}"/>
              </c:ext>
            </c:extLst>
          </c:dPt>
          <c:dPt>
            <c:idx val="1"/>
            <c:invertIfNegative val="0"/>
            <c:bubble3D val="0"/>
            <c:spPr>
              <a:solidFill>
                <a:sysClr val="windowText" lastClr="000000">
                  <a:lumMod val="50000"/>
                  <a:lumOff val="50000"/>
                </a:sysClr>
              </a:solidFill>
              <a:ln>
                <a:noFill/>
              </a:ln>
              <a:effectLst/>
            </c:spPr>
            <c:extLst>
              <c:ext xmlns:c16="http://schemas.microsoft.com/office/drawing/2014/chart" uri="{C3380CC4-5D6E-409C-BE32-E72D297353CC}">
                <c16:uniqueId val="{00000003-3DED-44E4-9978-0E11676F5EE4}"/>
              </c:ext>
            </c:extLst>
          </c:dPt>
          <c:dPt>
            <c:idx val="2"/>
            <c:invertIfNegative val="0"/>
            <c:bubble3D val="0"/>
            <c:spPr>
              <a:solidFill>
                <a:sysClr val="windowText" lastClr="000000">
                  <a:lumMod val="50000"/>
                  <a:lumOff val="50000"/>
                </a:sysClr>
              </a:solidFill>
              <a:ln>
                <a:noFill/>
              </a:ln>
              <a:effectLst/>
            </c:spPr>
            <c:extLst>
              <c:ext xmlns:c16="http://schemas.microsoft.com/office/drawing/2014/chart" uri="{C3380CC4-5D6E-409C-BE32-E72D297353CC}">
                <c16:uniqueId val="{00000005-3DED-44E4-9978-0E11676F5EE4}"/>
              </c:ext>
            </c:extLst>
          </c:dPt>
          <c:dPt>
            <c:idx val="3"/>
            <c:invertIfNegative val="0"/>
            <c:bubble3D val="0"/>
            <c:spPr>
              <a:solidFill>
                <a:sysClr val="windowText" lastClr="000000">
                  <a:lumMod val="50000"/>
                  <a:lumOff val="50000"/>
                </a:sysClr>
              </a:solidFill>
              <a:ln>
                <a:noFill/>
              </a:ln>
              <a:effectLst/>
            </c:spPr>
            <c:extLst>
              <c:ext xmlns:c16="http://schemas.microsoft.com/office/drawing/2014/chart" uri="{C3380CC4-5D6E-409C-BE32-E72D297353CC}">
                <c16:uniqueId val="{00000007-3DED-44E4-9978-0E11676F5EE4}"/>
              </c:ext>
            </c:extLst>
          </c:dPt>
          <c:dPt>
            <c:idx val="4"/>
            <c:invertIfNegative val="0"/>
            <c:bubble3D val="0"/>
            <c:spPr>
              <a:solidFill>
                <a:srgbClr val="7E63DF"/>
              </a:solidFill>
              <a:ln>
                <a:noFill/>
              </a:ln>
              <a:effectLst/>
            </c:spPr>
            <c:extLst>
              <c:ext xmlns:c16="http://schemas.microsoft.com/office/drawing/2014/chart" uri="{C3380CC4-5D6E-409C-BE32-E72D297353CC}">
                <c16:uniqueId val="{00000009-3DED-44E4-9978-0E11676F5EE4}"/>
              </c:ext>
            </c:extLst>
          </c:dPt>
          <c:cat>
            <c:strRef>
              <c:f>Sheet1!$A$2:$A$6</c:f>
              <c:strCache>
                <c:ptCount val="5"/>
                <c:pt idx="0">
                  <c:v>Java</c:v>
                </c:pt>
                <c:pt idx="1">
                  <c:v>Go</c:v>
                </c:pt>
                <c:pt idx="2">
                  <c:v>C++</c:v>
                </c:pt>
                <c:pt idx="3">
                  <c:v>Rust</c:v>
                </c:pt>
                <c:pt idx="4">
                  <c:v>.NET 7</c:v>
                </c:pt>
              </c:strCache>
            </c:strRef>
          </c:cat>
          <c:val>
            <c:numRef>
              <c:f>Sheet1!$B$2:$B$6</c:f>
              <c:numCache>
                <c:formatCode>General</c:formatCode>
                <c:ptCount val="5"/>
                <c:pt idx="0">
                  <c:v>68929</c:v>
                </c:pt>
                <c:pt idx="1">
                  <c:v>72500</c:v>
                </c:pt>
                <c:pt idx="2">
                  <c:v>89485</c:v>
                </c:pt>
                <c:pt idx="3">
                  <c:v>96112</c:v>
                </c:pt>
                <c:pt idx="4">
                  <c:v>99857</c:v>
                </c:pt>
              </c:numCache>
            </c:numRef>
          </c:val>
          <c:extLst>
            <c:ext xmlns:c16="http://schemas.microsoft.com/office/drawing/2014/chart" uri="{C3380CC4-5D6E-409C-BE32-E72D297353CC}">
              <c16:uniqueId val="{0000000A-3DED-44E4-9978-0E11676F5EE4}"/>
            </c:ext>
          </c:extLst>
        </c:ser>
        <c:dLbls>
          <c:showLegendKey val="0"/>
          <c:showVal val="0"/>
          <c:showCatName val="0"/>
          <c:showSerName val="0"/>
          <c:showPercent val="0"/>
          <c:showBubbleSize val="0"/>
        </c:dLbls>
        <c:gapWidth val="219"/>
        <c:overlap val="-27"/>
        <c:axId val="1032890832"/>
        <c:axId val="1032891664"/>
      </c:barChart>
      <c:catAx>
        <c:axId val="103289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1032891664"/>
        <c:crosses val="autoZero"/>
        <c:auto val="1"/>
        <c:lblAlgn val="ctr"/>
        <c:lblOffset val="100"/>
        <c:noMultiLvlLbl val="0"/>
      </c:catAx>
      <c:valAx>
        <c:axId val="103289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032890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Segoe UI" panose="020B0502040204020203" pitchFamily="34" charset="0"/>
                <a:ea typeface="+mn-ea"/>
                <a:cs typeface="Segoe UI" panose="020B0502040204020203" pitchFamily="34" charset="0"/>
              </a:defRPr>
            </a:pPr>
            <a:r>
              <a:rPr lang="en-US" sz="1400" err="1">
                <a:solidFill>
                  <a:schemeClr val="bg1"/>
                </a:solidFill>
                <a:latin typeface="Segoe UI" panose="020B0502040204020203" pitchFamily="34" charset="0"/>
                <a:cs typeface="Segoe UI" panose="020B0502040204020203" pitchFamily="34" charset="0"/>
              </a:rPr>
              <a:t>gRPC</a:t>
            </a:r>
            <a:r>
              <a:rPr lang="en-US" sz="1400">
                <a:solidFill>
                  <a:schemeClr val="bg1"/>
                </a:solidFill>
                <a:latin typeface="Segoe UI" panose="020B0502040204020203" pitchFamily="34" charset="0"/>
                <a:cs typeface="Segoe UI" panose="020B0502040204020203" pitchFamily="34" charset="0"/>
              </a:rPr>
              <a:t> server streaming </a:t>
            </a:r>
          </a:p>
          <a:p>
            <a:pPr>
              <a:defRPr sz="1400">
                <a:solidFill>
                  <a:schemeClr val="bg1"/>
                </a:solidFill>
                <a:latin typeface="Segoe UI" panose="020B0502040204020203" pitchFamily="34" charset="0"/>
                <a:cs typeface="Segoe UI" panose="020B0502040204020203" pitchFamily="34" charset="0"/>
              </a:defRPr>
            </a:pPr>
            <a:r>
              <a:rPr lang="en-US" sz="1400">
                <a:solidFill>
                  <a:schemeClr val="bg1"/>
                </a:solidFill>
                <a:latin typeface="Segoe UI" panose="020B0502040204020203" pitchFamily="34" charset="0"/>
                <a:cs typeface="Segoe UI" panose="020B0502040204020203" pitchFamily="34" charset="0"/>
              </a:rPr>
              <a:t>messages/sec</a:t>
            </a:r>
            <a:r>
              <a:rPr lang="en-US" sz="1400" baseline="0">
                <a:solidFill>
                  <a:schemeClr val="bg1"/>
                </a:solidFill>
                <a:latin typeface="Segoe UI" panose="020B0502040204020203" pitchFamily="34" charset="0"/>
                <a:cs typeface="Segoe UI" panose="020B0502040204020203" pitchFamily="34" charset="0"/>
              </a:rPr>
              <a:t> (higher is better)</a:t>
            </a:r>
            <a:endParaRPr lang="en-US" sz="1400">
              <a:solidFill>
                <a:schemeClr val="bg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Messages</c:v>
                </c:pt>
              </c:strCache>
            </c:strRef>
          </c:tx>
          <c:spPr>
            <a:solidFill>
              <a:schemeClr val="accent1"/>
            </a:solidFill>
            <a:ln>
              <a:noFill/>
            </a:ln>
            <a:effectLst/>
          </c:spPr>
          <c:invertIfNegative val="0"/>
          <c:dPt>
            <c:idx val="0"/>
            <c:invertIfNegative val="0"/>
            <c:bubble3D val="0"/>
            <c:spPr>
              <a:solidFill>
                <a:srgbClr val="512BD4"/>
              </a:solidFill>
              <a:ln>
                <a:noFill/>
              </a:ln>
              <a:effectLst/>
            </c:spPr>
            <c:extLst>
              <c:ext xmlns:c16="http://schemas.microsoft.com/office/drawing/2014/chart" uri="{C3380CC4-5D6E-409C-BE32-E72D297353CC}">
                <c16:uniqueId val="{00000001-CB16-4C58-BA3C-0387B2402AFB}"/>
              </c:ext>
            </c:extLst>
          </c:dPt>
          <c:dPt>
            <c:idx val="1"/>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3-CB16-4C58-BA3C-0387B2402AFB}"/>
              </c:ext>
            </c:extLst>
          </c:dPt>
          <c:dPt>
            <c:idx val="2"/>
            <c:invertIfNegative val="0"/>
            <c:bubble3D val="0"/>
            <c:spPr>
              <a:solidFill>
                <a:srgbClr val="7E63DF"/>
              </a:solidFill>
              <a:ln>
                <a:noFill/>
              </a:ln>
              <a:effectLst/>
            </c:spPr>
            <c:extLst>
              <c:ext xmlns:c16="http://schemas.microsoft.com/office/drawing/2014/chart" uri="{C3380CC4-5D6E-409C-BE32-E72D297353CC}">
                <c16:uniqueId val="{00000005-CB16-4C58-BA3C-0387B2402AFB}"/>
              </c:ext>
            </c:extLst>
          </c:dPt>
          <c:cat>
            <c:strRef>
              <c:f>Sheet1!$A$2:$A$4</c:f>
              <c:strCache>
                <c:ptCount val="3"/>
                <c:pt idx="0">
                  <c:v>.NET 6</c:v>
                </c:pt>
                <c:pt idx="1">
                  <c:v>Go</c:v>
                </c:pt>
                <c:pt idx="2">
                  <c:v>.NET 7</c:v>
                </c:pt>
              </c:strCache>
            </c:strRef>
          </c:cat>
          <c:val>
            <c:numRef>
              <c:f>Sheet1!$B$2:$B$4</c:f>
              <c:numCache>
                <c:formatCode>General</c:formatCode>
                <c:ptCount val="3"/>
                <c:pt idx="0">
                  <c:v>500000</c:v>
                </c:pt>
                <c:pt idx="1">
                  <c:v>3230000</c:v>
                </c:pt>
                <c:pt idx="2">
                  <c:v>4480000</c:v>
                </c:pt>
              </c:numCache>
            </c:numRef>
          </c:val>
          <c:extLst>
            <c:ext xmlns:c16="http://schemas.microsoft.com/office/drawing/2014/chart" uri="{C3380CC4-5D6E-409C-BE32-E72D297353CC}">
              <c16:uniqueId val="{00000006-CB16-4C58-BA3C-0387B2402AFB}"/>
            </c:ext>
          </c:extLst>
        </c:ser>
        <c:dLbls>
          <c:showLegendKey val="0"/>
          <c:showVal val="0"/>
          <c:showCatName val="0"/>
          <c:showSerName val="0"/>
          <c:showPercent val="0"/>
          <c:showBubbleSize val="0"/>
        </c:dLbls>
        <c:gapWidth val="125"/>
        <c:overlap val="-27"/>
        <c:axId val="1032890832"/>
        <c:axId val="1032891664"/>
      </c:barChart>
      <c:catAx>
        <c:axId val="103289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crossAx val="1032891664"/>
        <c:crosses val="autoZero"/>
        <c:auto val="1"/>
        <c:lblAlgn val="ctr"/>
        <c:lblOffset val="100"/>
        <c:noMultiLvlLbl val="0"/>
      </c:catAx>
      <c:valAx>
        <c:axId val="103289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crossAx val="1032890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Sheet1!$A$16</c:f>
              <c:strCache>
                <c:ptCount val="1"/>
                <c:pt idx="0">
                  <c:v>JSON</c:v>
                </c:pt>
              </c:strCache>
            </c:strRef>
          </c:tx>
          <c:spPr>
            <a:solidFill>
              <a:srgbClr val="7E63DF"/>
            </a:solidFill>
            <a:ln w="25400" cap="flat" cmpd="sng" algn="ctr">
              <a:solidFill>
                <a:schemeClr val="accent1"/>
              </a:solidFill>
              <a:miter lim="800000"/>
            </a:ln>
            <a:effectLst/>
          </c:spPr>
          <c:invertIfNegative val="0"/>
          <c:dPt>
            <c:idx val="0"/>
            <c:invertIfNegative val="0"/>
            <c:bubble3D val="0"/>
            <c:spPr>
              <a:solidFill>
                <a:srgbClr val="512BD4"/>
              </a:solidFill>
              <a:ln w="25400" cap="flat" cmpd="sng" algn="ctr">
                <a:noFill/>
                <a:miter lim="800000"/>
              </a:ln>
              <a:effectLst/>
            </c:spPr>
            <c:extLst>
              <c:ext xmlns:c16="http://schemas.microsoft.com/office/drawing/2014/chart" uri="{C3380CC4-5D6E-409C-BE32-E72D297353CC}">
                <c16:uniqueId val="{00000001-769A-4B09-A740-4958B2FFE68B}"/>
              </c:ext>
            </c:extLst>
          </c:dPt>
          <c:dPt>
            <c:idx val="1"/>
            <c:invertIfNegative val="0"/>
            <c:bubble3D val="0"/>
            <c:spPr>
              <a:solidFill>
                <a:srgbClr val="7E63DF"/>
              </a:solidFill>
              <a:ln w="25400" cap="flat" cmpd="sng" algn="ctr">
                <a:noFill/>
                <a:miter lim="800000"/>
              </a:ln>
              <a:effectLst/>
            </c:spPr>
            <c:extLst>
              <c:ext xmlns:c16="http://schemas.microsoft.com/office/drawing/2014/chart" uri="{C3380CC4-5D6E-409C-BE32-E72D297353CC}">
                <c16:uniqueId val="{00000003-769A-4B09-A740-4958B2FFE68B}"/>
              </c:ext>
            </c:extLst>
          </c:dPt>
          <c:dLbls>
            <c:delete val="1"/>
          </c:dLbls>
          <c:cat>
            <c:strRef>
              <c:f>Sheet1!$B$15:$C$15</c:f>
              <c:strCache>
                <c:ptCount val="2"/>
                <c:pt idx="0">
                  <c:v>.NET 6</c:v>
                </c:pt>
                <c:pt idx="1">
                  <c:v>.NET 7</c:v>
                </c:pt>
              </c:strCache>
            </c:strRef>
          </c:cat>
          <c:val>
            <c:numRef>
              <c:f>Sheet1!$B$16:$C$16</c:f>
              <c:numCache>
                <c:formatCode>General</c:formatCode>
                <c:ptCount val="2"/>
                <c:pt idx="0">
                  <c:v>999309</c:v>
                </c:pt>
                <c:pt idx="1">
                  <c:v>1162097</c:v>
                </c:pt>
              </c:numCache>
            </c:numRef>
          </c:val>
          <c:extLst>
            <c:ext xmlns:c16="http://schemas.microsoft.com/office/drawing/2014/chart" uri="{C3380CC4-5D6E-409C-BE32-E72D297353CC}">
              <c16:uniqueId val="{00000004-769A-4B09-A740-4958B2FFE68B}"/>
            </c:ext>
          </c:extLst>
        </c:ser>
        <c:dLbls>
          <c:dLblPos val="outEnd"/>
          <c:showLegendKey val="0"/>
          <c:showVal val="1"/>
          <c:showCatName val="0"/>
          <c:showSerName val="0"/>
          <c:showPercent val="0"/>
          <c:showBubbleSize val="0"/>
        </c:dLbls>
        <c:gapWidth val="164"/>
        <c:overlap val="-35"/>
        <c:axId val="1680609359"/>
        <c:axId val="1979260191"/>
      </c:barChart>
      <c:catAx>
        <c:axId val="16806093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crossAx val="1979260191"/>
        <c:crosses val="autoZero"/>
        <c:auto val="1"/>
        <c:lblAlgn val="ctr"/>
        <c:lblOffset val="100"/>
        <c:noMultiLvlLbl val="0"/>
      </c:catAx>
      <c:valAx>
        <c:axId val="1979260191"/>
        <c:scaling>
          <c:orientation val="minMax"/>
          <c:min val="500000"/>
        </c:scaling>
        <c:delete val="0"/>
        <c:axPos val="l"/>
        <c:majorGridlines>
          <c:spPr>
            <a:ln w="9525">
              <a:solidFill>
                <a:schemeClr val="tx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r>
                  <a:rPr lang="en-US" sz="1400">
                    <a:solidFill>
                      <a:schemeClr val="bg1"/>
                    </a:solidFill>
                    <a:latin typeface="Segoe UI Semibold" panose="020B0702040204020203" pitchFamily="34" charset="0"/>
                    <a:cs typeface="Segoe UI Semibold" panose="020B0702040204020203" pitchFamily="34" charset="0"/>
                  </a:rPr>
                  <a:t>Requests / sec</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crossAx val="16806093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95E34-30EB-4C0B-B9FD-2B80E3A14077}"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A33C-46AE-4FEC-A77A-E39A9B6ED5D4}" type="slidenum">
              <a:rPr lang="en-US" smtClean="0"/>
              <a:t>‹#›</a:t>
            </a:fld>
            <a:endParaRPr lang="en-US"/>
          </a:p>
        </p:txBody>
      </p:sp>
    </p:spTree>
    <p:extLst>
      <p:ext uri="{BB962C8B-B14F-4D97-AF65-F5344CB8AC3E}">
        <p14:creationId xmlns:p14="http://schemas.microsoft.com/office/powerpoint/2010/main" val="417821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1</a:t>
            </a:fld>
            <a:endParaRPr lang="en-US"/>
          </a:p>
        </p:txBody>
      </p:sp>
    </p:spTree>
    <p:extLst>
      <p:ext uri="{BB962C8B-B14F-4D97-AF65-F5344CB8AC3E}">
        <p14:creationId xmlns:p14="http://schemas.microsoft.com/office/powerpoint/2010/main" val="298416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solidFill>
                  <a:srgbClr val="D4D4D4"/>
                </a:solidFill>
                <a:effectLst/>
                <a:latin typeface="Consolas" panose="020B0609020204030204" pitchFamily="49" charset="0"/>
              </a:rPr>
              <a:t>With ASP.NET Core you can build apps big and small.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solidFill>
                  <a:srgbClr val="D4D4D4"/>
                </a:solidFill>
                <a:effectLst/>
                <a:latin typeface="Consolas" panose="020B0609020204030204" pitchFamily="49" charset="0"/>
              </a:rPr>
              <a:t>In .NET 6 we started work to simplify getting started with ASP.NET Core and to push popular MVC features lower in the stack. This effort led to a simplified hosting model and minimal APIs.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solidFill>
                  <a:srgbClr val="D4D4D4"/>
                </a:solidFill>
                <a:effectLst/>
                <a:latin typeface="Consolas" panose="020B0609020204030204" pitchFamily="49" charset="0"/>
              </a:rPr>
              <a:t>Minimal APIs simplify web API development, make various MVC features more broadly available, and offer enhanced performance.</a:t>
            </a:r>
          </a:p>
          <a:p>
            <a:pPr algn="l">
              <a:buFont typeface="Arial" panose="020B0604020202020204" pitchFamily="34" charset="0"/>
              <a:buNone/>
            </a:pPr>
            <a:endParaRPr lang="en-US" b="1"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753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a:solidFill>
                  <a:srgbClr val="D4D4D4"/>
                </a:solidFill>
                <a:effectLst/>
                <a:latin typeface="Consolas" panose="020B0609020204030204" pitchFamily="49" charset="0"/>
              </a:rPr>
              <a:t>In .NET 7 we've improved minimal APIs further to ensure your APIs can be both simple and powerful.</a:t>
            </a:r>
          </a:p>
          <a:p>
            <a:br>
              <a:rPr lang="en-US" sz="2800" b="0">
                <a:solidFill>
                  <a:srgbClr val="D4D4D4"/>
                </a:solidFill>
                <a:effectLst/>
                <a:latin typeface="Consolas" panose="020B0609020204030204" pitchFamily="49" charset="0"/>
              </a:rPr>
            </a:br>
            <a:r>
              <a:rPr lang="en-US" sz="2800" b="0">
                <a:solidFill>
                  <a:srgbClr val="6796E6"/>
                </a:solidFill>
                <a:effectLst/>
                <a:latin typeface="Consolas" panose="020B0609020204030204" pitchFamily="49" charset="0"/>
              </a:rPr>
              <a:t>-</a:t>
            </a:r>
            <a:r>
              <a:rPr lang="en-US" sz="2800" b="0">
                <a:solidFill>
                  <a:srgbClr val="D4D4D4"/>
                </a:solidFill>
                <a:effectLst/>
                <a:latin typeface="Consolas" panose="020B0609020204030204" pitchFamily="49" charset="0"/>
              </a:rPr>
              <a:t> We added support for endpoint groups, so that you can organize your minimal APIs under a common URL prefix and configure them together</a:t>
            </a:r>
          </a:p>
          <a:p>
            <a:r>
              <a:rPr lang="en-US" sz="2800" b="0">
                <a:solidFill>
                  <a:srgbClr val="6796E6"/>
                </a:solidFill>
                <a:effectLst/>
                <a:latin typeface="Consolas" panose="020B0609020204030204" pitchFamily="49" charset="0"/>
              </a:rPr>
              <a:t>-</a:t>
            </a:r>
            <a:r>
              <a:rPr lang="en-US" sz="2800" b="0">
                <a:solidFill>
                  <a:srgbClr val="D4D4D4"/>
                </a:solidFill>
                <a:effectLst/>
                <a:latin typeface="Consolas" panose="020B0609020204030204" pitchFamily="49" charset="0"/>
              </a:rPr>
              <a:t> You can now add endpoint filters to your APIs and groups to add cross cutting functionality like validation and logging.</a:t>
            </a:r>
          </a:p>
          <a:p>
            <a:r>
              <a:rPr lang="en-US" sz="2800" b="0">
                <a:solidFill>
                  <a:srgbClr val="6796E6"/>
                </a:solidFill>
                <a:effectLst/>
                <a:latin typeface="Consolas" panose="020B0609020204030204" pitchFamily="49" charset="0"/>
              </a:rPr>
              <a:t>-</a:t>
            </a:r>
            <a:r>
              <a:rPr lang="en-US" sz="2800" b="0">
                <a:solidFill>
                  <a:srgbClr val="D4D4D4"/>
                </a:solidFill>
                <a:effectLst/>
                <a:latin typeface="Consolas" panose="020B0609020204030204" pitchFamily="49" charset="0"/>
              </a:rPr>
              <a:t> We made minimal APIs more explicit so they're easier to test and have improved </a:t>
            </a:r>
            <a:r>
              <a:rPr lang="en-US" sz="2800" b="0" err="1">
                <a:solidFill>
                  <a:srgbClr val="D4D4D4"/>
                </a:solidFill>
                <a:effectLst/>
                <a:latin typeface="Consolas" panose="020B0609020204030204" pitchFamily="49" charset="0"/>
              </a:rPr>
              <a:t>OpenAPI</a:t>
            </a:r>
            <a:r>
              <a:rPr lang="en-US" sz="2800" b="0">
                <a:solidFill>
                  <a:srgbClr val="D4D4D4"/>
                </a:solidFill>
                <a:effectLst/>
                <a:latin typeface="Consolas" panose="020B0609020204030204" pitchFamily="49" charset="0"/>
              </a:rPr>
              <a:t> generation support</a:t>
            </a:r>
          </a:p>
          <a:p>
            <a:r>
              <a:rPr lang="en-US" sz="2800" b="0">
                <a:solidFill>
                  <a:srgbClr val="6796E6"/>
                </a:solidFill>
                <a:effectLst/>
                <a:latin typeface="Consolas" panose="020B0609020204030204" pitchFamily="49" charset="0"/>
              </a:rPr>
              <a:t>-</a:t>
            </a:r>
            <a:r>
              <a:rPr lang="en-US" sz="2800" b="0">
                <a:solidFill>
                  <a:srgbClr val="D4D4D4"/>
                </a:solidFill>
                <a:effectLst/>
                <a:latin typeface="Consolas" panose="020B0609020204030204" pitchFamily="49" charset="0"/>
              </a:rPr>
              <a:t> We also simplified how you configure authentication for your APIs, making it easier to build and test secure endpoints.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47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D4D4D4"/>
                </a:solidFill>
                <a:effectLst/>
                <a:latin typeface="Consolas" panose="020B0609020204030204" pitchFamily="49" charset="0"/>
              </a:rPr>
              <a:t>Let's take a look at how easy it is to get started with ASP.NET Core in .NET 7 using minimal APIs.</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12</a:t>
            </a:fld>
            <a:endParaRPr lang="en-US"/>
          </a:p>
        </p:txBody>
      </p:sp>
    </p:spTree>
    <p:extLst>
      <p:ext uri="{BB962C8B-B14F-4D97-AF65-F5344CB8AC3E}">
        <p14:creationId xmlns:p14="http://schemas.microsoft.com/office/powerpoint/2010/main" val="248946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D4D4D4"/>
                </a:solidFill>
                <a:effectLst/>
                <a:latin typeface="Consolas" panose="020B0609020204030204" pitchFamily="49" charset="0"/>
              </a:rPr>
              <a:t>.NET 7 also includes many improvements for building web UI with ASP.NET Core &amp; Blazor. With Blazor you can build your web UI completely in C# using reusable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D4D4D4"/>
                </a:solidFill>
                <a:effectLst/>
                <a:latin typeface="Consolas" panose="020B0609020204030204" pitchFamily="49" charset="0"/>
              </a:rPr>
              <a:t>These components can then be shared across web, mobile, and desktop. You can run your components from the server, on </a:t>
            </a:r>
            <a:r>
              <a:rPr lang="en-US" b="0" err="1">
                <a:solidFill>
                  <a:srgbClr val="D4D4D4"/>
                </a:solidFill>
                <a:effectLst/>
                <a:latin typeface="Consolas" panose="020B0609020204030204" pitchFamily="49" charset="0"/>
              </a:rPr>
              <a:t>WebAssembly</a:t>
            </a:r>
            <a:r>
              <a:rPr lang="en-US" b="0">
                <a:solidFill>
                  <a:srgbClr val="D4D4D4"/>
                </a:solidFill>
                <a:effectLst/>
                <a:latin typeface="Consolas" panose="020B0609020204030204" pitchFamily="49" charset="0"/>
              </a:rPr>
              <a:t> in a browser, or in a hybrid native client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D4D4D4"/>
                </a:solidFill>
                <a:effectLst/>
                <a:latin typeface="Consolas" panose="020B0609020204030204" pitchFamily="49" charset="0"/>
              </a:rPr>
              <a:t>If you already have significant JavaScript investments, you can integrate Blazor components into your existing JavaScript apps too using the new Blazor custom elements support in .NET 7.</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13</a:t>
            </a:fld>
            <a:endParaRPr lang="en-US"/>
          </a:p>
        </p:txBody>
      </p:sp>
    </p:spTree>
    <p:extLst>
      <p:ext uri="{BB962C8B-B14F-4D97-AF65-F5344CB8AC3E}">
        <p14:creationId xmlns:p14="http://schemas.microsoft.com/office/powerpoint/2010/main" val="330845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Let me show you how flexible Blazor component are in .NET 7.</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The .NET Podcasts web app is completely implemented using ASP.NET Core &amp; Blazor. The podcast player is built using Blazor components that run client-side in the browser on </a:t>
            </a:r>
            <a:r>
              <a:rPr lang="en-US" b="0" err="1">
                <a:solidFill>
                  <a:srgbClr val="D4D4D4"/>
                </a:solidFill>
                <a:effectLst/>
                <a:latin typeface="Consolas" panose="020B0609020204030204" pitchFamily="49" charset="0"/>
              </a:rPr>
              <a:t>WebAssembly</a:t>
            </a:r>
            <a:r>
              <a:rPr lang="en-US" b="0">
                <a:solidFill>
                  <a:srgbClr val="D4D4D4"/>
                </a:solidFill>
                <a:effectLst/>
                <a:latin typeface="Consolas" panose="020B0609020204030204" pitchFamily="49" charset="0"/>
              </a:rPr>
              <a:t>. The Blazor components call the minimal APIs you saw previously. Because the app runs client-side, users gets a rich interactive experience. </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The same Blazor components used in the web app can also be hosted in a native client app. Here we're using .NET MAUI to host our Blazor components and render them to an embedded web view, a </a:t>
            </a:r>
            <a:r>
              <a:rPr lang="en-US" b="0" err="1">
                <a:solidFill>
                  <a:srgbClr val="D4D4D4"/>
                </a:solidFill>
                <a:effectLst/>
                <a:latin typeface="Consolas" panose="020B0609020204030204" pitchFamily="49" charset="0"/>
              </a:rPr>
              <a:t>BlazorWebView</a:t>
            </a:r>
            <a:r>
              <a:rPr lang="en-US" b="0">
                <a:solidFill>
                  <a:srgbClr val="D4D4D4"/>
                </a:solidFill>
                <a:effectLst/>
                <a:latin typeface="Consolas" panose="020B0609020204030204" pitchFamily="49" charset="0"/>
              </a:rPr>
              <a:t>. By hosting our Blazor components using this hybrid approach of native and web we can light up native client feature, like native audio playback. By using Blazor we're able to share our UI across mobile, desktop, and web.</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14</a:t>
            </a:fld>
            <a:endParaRPr lang="en-US"/>
          </a:p>
        </p:txBody>
      </p:sp>
    </p:spTree>
    <p:extLst>
      <p:ext uri="{BB962C8B-B14F-4D97-AF65-F5344CB8AC3E}">
        <p14:creationId xmlns:p14="http://schemas.microsoft.com/office/powerpoint/2010/main" val="132568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We want every ASP.NET dev to be able to take advantage of ASP.NET Core, so we've been doing work to help upgrade ASP.NET apps using an incremental approach.</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Upgrading ASP.NET apps to ASP.NET Core can be challenging because of the number of changes required. If you're ASP.NET app is still in active development, trying to migrate to ASP.NET Core can sometimes feel like a race with a moving finish line.</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The new incremental migration tooling in Visual Studio helps you set up an ASP.NET Core app in front of your existing ASP.NET app using YARP, our reverse proxy. Any requests not handled by the new ASP.NET Core app continue to be handled by your existing ASP.NET app. You can then move endpoints and pages over to the new app one at a time including any dependencies. As you incrementally upgrade, you can continue to develop and maintain the old app.</a:t>
            </a:r>
          </a:p>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71339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ASP.NET Core in .NET 7 includes so many improvements across all areas of the framework. I listed as many here as I could reasonably fit.  Obviously, we couldn’t cover all of these in this session, but fortunately there are many great sessions right after this one cover Blazor, minimal API, and runtime improvements that you should definitely check out. So stay tuned to .NET Conf for some really great stuff for web developers!</a:t>
            </a:r>
          </a:p>
          <a:p>
            <a:pPr>
              <a:defRPr/>
            </a:pPr>
            <a:endParaRPr lang="en-US" sz="1200">
              <a:latin typeface="Segoe UI Variable Display"/>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14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a:solidFill>
                  <a:srgbClr val="D4D4D4"/>
                </a:solidFill>
                <a:effectLst/>
                <a:latin typeface="Consolas" panose="020B0609020204030204" pitchFamily="49" charset="0"/>
              </a:rPr>
              <a:t>I hope you enjoyed learning about the many improvements to ASP.NET Core in .NET 7. We look forward to see what you build with this release. Thank you for listening, happy coding, and with that let’s see if there are any questions.</a:t>
            </a:r>
          </a:p>
        </p:txBody>
      </p:sp>
      <p:sp>
        <p:nvSpPr>
          <p:cNvPr id="4" name="Slide Number Placeholder 3"/>
          <p:cNvSpPr>
            <a:spLocks noGrp="1"/>
          </p:cNvSpPr>
          <p:nvPr>
            <p:ph type="sldNum" sz="quarter" idx="5"/>
          </p:nvPr>
        </p:nvSpPr>
        <p:spPr/>
        <p:txBody>
          <a:bodyPr/>
          <a:lstStyle/>
          <a:p>
            <a:fld id="{7F8305DC-CC3D-479A-8171-D767E3089694}" type="slidenum">
              <a:rPr lang="en-US" smtClean="0"/>
              <a:t>17</a:t>
            </a:fld>
            <a:endParaRPr lang="en-US"/>
          </a:p>
        </p:txBody>
      </p:sp>
    </p:spTree>
    <p:extLst>
      <p:ext uri="{BB962C8B-B14F-4D97-AF65-F5344CB8AC3E}">
        <p14:creationId xmlns:p14="http://schemas.microsoft.com/office/powerpoint/2010/main" val="256871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D4D4D4"/>
                </a:solidFill>
                <a:effectLst/>
                <a:latin typeface="Consolas" panose="020B0609020204030204" pitchFamily="49" charset="0"/>
              </a:rPr>
              <a:t>Hi everyone! I'm Daniel Roth, a Principal Product Manager on the ASP.NET team. I'm excited to share with you today what’s new in ASP.NET Core in .NET 7.</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2</a:t>
            </a:fld>
            <a:endParaRPr lang="en-US"/>
          </a:p>
        </p:txBody>
      </p:sp>
    </p:spTree>
    <p:extLst>
      <p:ext uri="{BB962C8B-B14F-4D97-AF65-F5344CB8AC3E}">
        <p14:creationId xmlns:p14="http://schemas.microsoft.com/office/powerpoint/2010/main" val="246942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ASP.NET Core is our modern Web framework for .NET. It includes everything you need to build beautiful Web UIs and powerful back-end APIs &amp; services. Unlike other development platforms that require you to piece together a Web app from multiple frameworks, ASP.NET Core provides a complete and cohesive Web development solution.</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For web UI, you can use MVC and Razor pages to build dynamic server-rendered UI, you can integrate with popular JavaScript frameworks, and you can build rich interactive Web UI completely in C# using Blazor. </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For services, you can build standards-based HTTP APIs, real-time services with </a:t>
            </a:r>
            <a:r>
              <a:rPr lang="en-US" b="0" err="1">
                <a:solidFill>
                  <a:srgbClr val="D4D4D4"/>
                </a:solidFill>
                <a:effectLst/>
                <a:latin typeface="Consolas" panose="020B0609020204030204" pitchFamily="49" charset="0"/>
              </a:rPr>
              <a:t>SignalR</a:t>
            </a:r>
            <a:r>
              <a:rPr lang="en-US" b="0">
                <a:solidFill>
                  <a:srgbClr val="D4D4D4"/>
                </a:solidFill>
                <a:effectLst/>
                <a:latin typeface="Consolas" panose="020B0609020204030204" pitchFamily="49" charset="0"/>
              </a:rPr>
              <a:t>, or high-performance back-end services with </a:t>
            </a:r>
            <a:r>
              <a:rPr lang="en-US" b="0" err="1">
                <a:solidFill>
                  <a:srgbClr val="D4D4D4"/>
                </a:solidFill>
                <a:effectLst/>
                <a:latin typeface="Consolas" panose="020B0609020204030204" pitchFamily="49" charset="0"/>
              </a:rPr>
              <a:t>gRPC</a:t>
            </a:r>
            <a:r>
              <a:rPr lang="en-US" b="0">
                <a:solidFill>
                  <a:srgbClr val="D4D4D4"/>
                </a:solidFill>
                <a:effectLst/>
                <a:latin typeface="Consolas" panose="020B0609020204030204" pitchFamily="49" charset="0"/>
              </a:rPr>
              <a:t>.</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ASP.NET Core includes a rich array of built-in middleware for handling all of your cross-cutting concerns like routing, security, localization, caching, compression, and much more.</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ASP.NET Core also integrates with cloud-ready .NET platform extensions for handling concerns like logging, configuration, dependency injection, and others.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You can then host your ASP.NET Core app using a variety of different HTTP servers, including Kestrel, our built-in ultra fast and cross-platform web server.</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No matter what sort of web app you're trying to build, ASP.NET Core has everything you need so you can focus on your app and stay productive.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59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ASP.NET Core delivers industry leading performance.</a:t>
            </a:r>
          </a:p>
          <a:p>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In the public </a:t>
            </a:r>
            <a:r>
              <a:rPr lang="en-US" b="0" err="1">
                <a:solidFill>
                  <a:srgbClr val="D4D4D4"/>
                </a:solidFill>
                <a:effectLst/>
                <a:latin typeface="Consolas" panose="020B0609020204030204" pitchFamily="49" charset="0"/>
              </a:rPr>
              <a:t>TechEmpower</a:t>
            </a:r>
            <a:r>
              <a:rPr lang="en-US" b="0">
                <a:solidFill>
                  <a:srgbClr val="D4D4D4"/>
                </a:solidFill>
                <a:effectLst/>
                <a:latin typeface="Consolas" panose="020B0609020204030204" pitchFamily="49" charset="0"/>
              </a:rPr>
              <a:t> benchmarks, ASP.NET Core max's out the hardware to handles a whopping 7M requests per sec, 11x faster than Node.js.</a:t>
            </a:r>
          </a:p>
          <a:p>
            <a:br>
              <a:rPr lang="en-US" b="0">
                <a:solidFill>
                  <a:srgbClr val="D4D4D4"/>
                </a:solidFill>
                <a:effectLst/>
                <a:latin typeface="Consolas" panose="020B0609020204030204" pitchFamily="49" charset="0"/>
              </a:rPr>
            </a:br>
            <a:r>
              <a:rPr lang="en-US" b="0" err="1">
                <a:solidFill>
                  <a:srgbClr val="D4D4D4"/>
                </a:solidFill>
                <a:effectLst/>
                <a:latin typeface="Consolas" panose="020B0609020204030204" pitchFamily="49" charset="0"/>
              </a:rPr>
              <a:t>gRPC</a:t>
            </a:r>
            <a:r>
              <a:rPr lang="en-US" b="0">
                <a:solidFill>
                  <a:srgbClr val="D4D4D4"/>
                </a:solidFill>
                <a:effectLst/>
                <a:latin typeface="Consolas" panose="020B0609020204030204" pitchFamily="49" charset="0"/>
              </a:rPr>
              <a:t> services built with ASP.NET Core handle higher throughput than Java, Go, C++, and Rust.</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4</a:t>
            </a:fld>
            <a:endParaRPr lang="en-US"/>
          </a:p>
        </p:txBody>
      </p:sp>
    </p:spTree>
    <p:extLst>
      <p:ext uri="{BB962C8B-B14F-4D97-AF65-F5344CB8AC3E}">
        <p14:creationId xmlns:p14="http://schemas.microsoft.com/office/powerpoint/2010/main" val="157739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And it doesn't just perform well on benchmarks. ASP.NET Core delivers real world performance to some of the largest services in the world.</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At Microsoft we use .NET heavily for many of our products and services. As these services have upgraded to use ASP.NET Core and the latest .NET versions, they've realized enormous performance gains and dramatic improvements in efficiency.</a:t>
            </a: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**Microsoft Graph**</a:t>
            </a:r>
            <a:r>
              <a:rPr lang="en-US" b="0">
                <a:solidFill>
                  <a:srgbClr val="D4D4D4"/>
                </a:solidFill>
                <a:effectLst/>
                <a:latin typeface="Consolas" panose="020B0609020204030204" pitchFamily="49" charset="0"/>
              </a:rPr>
              <a:t>  provides unified access to data and intelligence in the Microsoft 365 ecosystem. They handle over 70B req/day. By upgrading to .NET 6 from .NET </a:t>
            </a:r>
            <a:r>
              <a:rPr lang="en-US" b="0" err="1">
                <a:solidFill>
                  <a:srgbClr val="D4D4D4"/>
                </a:solidFill>
                <a:effectLst/>
                <a:latin typeface="Consolas" panose="020B0609020204030204" pitchFamily="49" charset="0"/>
              </a:rPr>
              <a:t>Fx</a:t>
            </a:r>
            <a:r>
              <a:rPr lang="en-US" b="0">
                <a:solidFill>
                  <a:srgbClr val="D4D4D4"/>
                </a:solidFill>
                <a:effectLst/>
                <a:latin typeface="Consolas" panose="020B0609020204030204" pitchFamily="49" charset="0"/>
              </a:rPr>
              <a:t> they saw a 37% overall decrease in CPU usage and reduced operational costs by 91% for each 1B requests served.</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**Azure Active Directory**</a:t>
            </a:r>
            <a:r>
              <a:rPr lang="en-US" b="0">
                <a:solidFill>
                  <a:srgbClr val="D4D4D4"/>
                </a:solidFill>
                <a:effectLst/>
                <a:latin typeface="Consolas" panose="020B0609020204030204" pitchFamily="49" charset="0"/>
              </a:rPr>
              <a:t>'s gateway service handles over 185B req/day. By upgrading to .NET 6 they reduced overall CPU usage by 67% and increased app efficiency (the ratio of throughput to CPU usage) by 50%. </a:t>
            </a:r>
          </a:p>
          <a:p>
            <a:pPr marL="0" indent="0">
              <a:buFontTx/>
              <a:buNone/>
            </a:pPr>
            <a:r>
              <a:rPr lang="en-US" b="1">
                <a:solidFill>
                  <a:srgbClr val="569CD6"/>
                </a:solidFill>
                <a:effectLst/>
                <a:latin typeface="Consolas" panose="020B0609020204030204" pitchFamily="49" charset="0"/>
              </a:rPr>
              <a:t>- **Microsoft Teams**</a:t>
            </a:r>
            <a:r>
              <a:rPr lang="en-US" b="0">
                <a:solidFill>
                  <a:srgbClr val="D4D4D4"/>
                </a:solidFill>
                <a:effectLst/>
                <a:latin typeface="Consolas" panose="020B0609020204030204" pitchFamily="49" charset="0"/>
              </a:rPr>
              <a:t> moved over 50 projects with over 700 APIs to .NET 6 reducing CPU usage by 25% and P99 latency by 60%. We've helped upgrade much bigger projects too.</a:t>
            </a:r>
            <a:br>
              <a:rPr lang="en-US" b="0">
                <a:solidFill>
                  <a:srgbClr val="D4D4D4"/>
                </a:solidFill>
                <a:effectLst/>
                <a:latin typeface="Consolas" panose="020B0609020204030204" pitchFamily="49" charset="0"/>
              </a:rPr>
            </a:br>
            <a:endParaRPr lang="en-US" b="0">
              <a:solidFill>
                <a:srgbClr val="D4D4D4"/>
              </a:solidFill>
              <a:effectLst/>
              <a:latin typeface="Consolas" panose="020B0609020204030204" pitchFamily="49" charset="0"/>
            </a:endParaRPr>
          </a:p>
          <a:p>
            <a:pPr marL="0" indent="0">
              <a:buFontTx/>
              <a:buNone/>
            </a:pPr>
            <a:r>
              <a:rPr lang="en-US" b="0">
                <a:solidFill>
                  <a:srgbClr val="D4D4D4"/>
                </a:solidFill>
                <a:effectLst/>
                <a:latin typeface="Consolas" panose="020B0609020204030204" pitchFamily="49" charset="0"/>
              </a:rPr>
              <a:t>And the list goes on:</a:t>
            </a: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**Azure Cosmos DB**</a:t>
            </a:r>
            <a:r>
              <a:rPr lang="en-US" b="0">
                <a:solidFill>
                  <a:srgbClr val="D4D4D4"/>
                </a:solidFill>
                <a:effectLst/>
                <a:latin typeface="Consolas" panose="020B0609020204030204" pitchFamily="49" charset="0"/>
              </a:rPr>
              <a:t> increased throughput by 500% by updating to .NET 6.</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**Exchange Online**</a:t>
            </a:r>
            <a:r>
              <a:rPr lang="en-US" b="0">
                <a:solidFill>
                  <a:srgbClr val="D4D4D4"/>
                </a:solidFill>
                <a:effectLst/>
                <a:latin typeface="Consolas" panose="020B0609020204030204" pitchFamily="49" charset="0"/>
              </a:rPr>
              <a:t> decreased P99 latency by 80%</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**Azure App Service**</a:t>
            </a:r>
            <a:r>
              <a:rPr lang="en-US" b="0">
                <a:solidFill>
                  <a:srgbClr val="D4D4D4"/>
                </a:solidFill>
                <a:effectLst/>
                <a:latin typeface="Consolas" panose="020B0609020204030204" pitchFamily="49" charset="0"/>
              </a:rPr>
              <a:t> increased throughput by 80% for their front end role, which handles over 160B req/day. They were able to replace nginx on their Linux VMs with ASP.NET Core, which unblocks support for </a:t>
            </a:r>
            <a:r>
              <a:rPr lang="en-US" b="0" err="1">
                <a:solidFill>
                  <a:srgbClr val="D4D4D4"/>
                </a:solidFill>
                <a:effectLst/>
                <a:latin typeface="Consolas" panose="020B0609020204030204" pitchFamily="49" charset="0"/>
              </a:rPr>
              <a:t>gRPC</a:t>
            </a:r>
            <a:r>
              <a:rPr lang="en-US" b="0">
                <a:solidFill>
                  <a:srgbClr val="D4D4D4"/>
                </a:solidFill>
                <a:effectLst/>
                <a:latin typeface="Consolas" panose="020B0609020204030204" pitchFamily="49" charset="0"/>
              </a:rPr>
              <a:t> and HTTP/2.</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By building with .NET and ASP.NET Core you can rest assured knowing that you’re on a foundation that is efficient and ready to scale.</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5</a:t>
            </a:fld>
            <a:endParaRPr lang="en-US"/>
          </a:p>
        </p:txBody>
      </p:sp>
    </p:spTree>
    <p:extLst>
      <p:ext uri="{BB962C8B-B14F-4D97-AF65-F5344CB8AC3E}">
        <p14:creationId xmlns:p14="http://schemas.microsoft.com/office/powerpoint/2010/main" val="3977075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Today we announced the release of .NET 7, the latest version of the .NET platform, that's loaded with ASP.NET Core improvements for web developers.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ASP.NET Core in .NET 7 is built for </a:t>
            </a:r>
            <a:r>
              <a:rPr lang="en-US" b="1">
                <a:solidFill>
                  <a:srgbClr val="569CD6"/>
                </a:solidFill>
                <a:effectLst/>
                <a:latin typeface="Consolas" panose="020B0609020204030204" pitchFamily="49" charset="0"/>
              </a:rPr>
              <a:t>**speed**</a:t>
            </a:r>
            <a:r>
              <a:rPr lang="en-US" b="0">
                <a:solidFill>
                  <a:srgbClr val="D4D4D4"/>
                </a:solidFill>
                <a:effectLst/>
                <a:latin typeface="Consolas" panose="020B0609020204030204" pitchFamily="49" charset="0"/>
              </a:rPr>
              <a:t>. If you thought .NET 6 was fast, .NET 7 is even faster!</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In .NET 7 we adding support for the latest </a:t>
            </a:r>
            <a:r>
              <a:rPr lang="en-US" b="1">
                <a:solidFill>
                  <a:srgbClr val="569CD6"/>
                </a:solidFill>
                <a:effectLst/>
                <a:latin typeface="Consolas" panose="020B0609020204030204" pitchFamily="49" charset="0"/>
              </a:rPr>
              <a:t>**modern**</a:t>
            </a:r>
            <a:r>
              <a:rPr lang="en-US" b="0">
                <a:solidFill>
                  <a:srgbClr val="D4D4D4"/>
                </a:solidFill>
                <a:effectLst/>
                <a:latin typeface="Consolas" panose="020B0609020204030204" pitchFamily="49" charset="0"/>
              </a:rPr>
              <a:t> protocols, architectures, and standards so you can be sure you're getting the best of the web.</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At the same time, we </a:t>
            </a:r>
            <a:r>
              <a:rPr lang="en-US" b="1">
                <a:solidFill>
                  <a:srgbClr val="569CD6"/>
                </a:solidFill>
                <a:effectLst/>
                <a:latin typeface="Consolas" panose="020B0609020204030204" pitchFamily="49" charset="0"/>
              </a:rPr>
              <a:t>**simplified**</a:t>
            </a:r>
            <a:r>
              <a:rPr lang="en-US" b="0">
                <a:solidFill>
                  <a:srgbClr val="D4D4D4"/>
                </a:solidFill>
                <a:effectLst/>
                <a:latin typeface="Consolas" panose="020B0609020204030204" pitchFamily="49" charset="0"/>
              </a:rPr>
              <a:t> web development in .NET 7 so you can get started fast while still taking advantage of all available features.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To help you stay </a:t>
            </a:r>
            <a:r>
              <a:rPr lang="en-US" b="1">
                <a:solidFill>
                  <a:srgbClr val="D4D4D4"/>
                </a:solidFill>
                <a:effectLst/>
                <a:latin typeface="Consolas" panose="020B0609020204030204" pitchFamily="49" charset="0"/>
              </a:rPr>
              <a:t>**productive**</a:t>
            </a:r>
            <a:r>
              <a:rPr lang="en-US" b="0">
                <a:solidFill>
                  <a:srgbClr val="D4D4D4"/>
                </a:solidFill>
                <a:effectLst/>
                <a:latin typeface="Consolas" panose="020B0609020204030204" pitchFamily="49" charset="0"/>
              </a:rPr>
              <a:t> we added even more middleware, like output caching, rate limiting, and request decompression, to handle common concerns so you don't have to. New features like </a:t>
            </a:r>
            <a:r>
              <a:rPr lang="en-US" b="0" err="1">
                <a:solidFill>
                  <a:srgbClr val="D4D4D4"/>
                </a:solidFill>
                <a:effectLst/>
                <a:latin typeface="Consolas" panose="020B0609020204030204" pitchFamily="49" charset="0"/>
              </a:rPr>
              <a:t>SignalR</a:t>
            </a:r>
            <a:r>
              <a:rPr lang="en-US" b="0">
                <a:solidFill>
                  <a:srgbClr val="D4D4D4"/>
                </a:solidFill>
                <a:effectLst/>
                <a:latin typeface="Consolas" panose="020B0609020204030204" pitchFamily="49" charset="0"/>
              </a:rPr>
              <a:t> client results and Blazor custom elements enable new scenarios and empower you as a developer.</a:t>
            </a:r>
          </a:p>
          <a:p>
            <a:pPr>
              <a:defRPr/>
            </a:pPr>
            <a:endParaRPr lang="en-US" sz="1200">
              <a:latin typeface="Segoe UI Variable Display"/>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49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As fast as ASP.NET Core was with .NET 6, in .NET 7 it's even faster, providing next level performance. </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Thanks to performance optimizations across the .NET platform, ASP.NET Core in .NET 7 is significantly faster on all the major </a:t>
            </a:r>
            <a:r>
              <a:rPr lang="en-US" b="0" err="1">
                <a:solidFill>
                  <a:srgbClr val="D4D4D4"/>
                </a:solidFill>
                <a:effectLst/>
                <a:latin typeface="Consolas" panose="020B0609020204030204" pitchFamily="49" charset="0"/>
              </a:rPr>
              <a:t>TechEmpower</a:t>
            </a:r>
            <a:r>
              <a:rPr lang="en-US" b="0">
                <a:solidFill>
                  <a:srgbClr val="D4D4D4"/>
                </a:solidFill>
                <a:effectLst/>
                <a:latin typeface="Consolas" panose="020B0609020204030204" pitchFamily="49" charset="0"/>
              </a:rPr>
              <a:t> benchmarks: 8% faster on Plaintext, 16% faster JSON handling, and 25% faster on the e2e Fortunes test.</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ASP.NET Core support for HTTP/2 is now highly optimized in .NET 7. </a:t>
            </a:r>
            <a:r>
              <a:rPr lang="en-US" b="0" err="1">
                <a:solidFill>
                  <a:srgbClr val="D4D4D4"/>
                </a:solidFill>
                <a:effectLst/>
                <a:latin typeface="Consolas" panose="020B0609020204030204" pitchFamily="49" charset="0"/>
              </a:rPr>
              <a:t>gRPC</a:t>
            </a:r>
            <a:r>
              <a:rPr lang="en-US" b="0">
                <a:solidFill>
                  <a:srgbClr val="D4D4D4"/>
                </a:solidFill>
                <a:effectLst/>
                <a:latin typeface="Consolas" panose="020B0609020204030204" pitchFamily="49" charset="0"/>
              </a:rPr>
              <a:t> server streaming over HTTP/2 with ASP.NET Core is now 8x faster in .NET 7, making it faster than Go.</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7</a:t>
            </a:fld>
            <a:endParaRPr lang="en-US"/>
          </a:p>
        </p:txBody>
      </p:sp>
    </p:spTree>
    <p:extLst>
      <p:ext uri="{BB962C8B-B14F-4D97-AF65-F5344CB8AC3E}">
        <p14:creationId xmlns:p14="http://schemas.microsoft.com/office/powerpoint/2010/main" val="15348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In .NET 7 we also optimized ASP.NET Core to take advantage of the processing power of machines with many cores. ASP.NET Core is now five times faster than .NET 6 when running on the massive 80 core ARM64 Ampere </a:t>
            </a:r>
            <a:r>
              <a:rPr lang="en-US" b="0" err="1">
                <a:solidFill>
                  <a:srgbClr val="D4D4D4"/>
                </a:solidFill>
                <a:effectLst/>
                <a:latin typeface="Consolas" panose="020B0609020204030204" pitchFamily="49" charset="0"/>
              </a:rPr>
              <a:t>Altra</a:t>
            </a:r>
            <a:r>
              <a:rPr lang="en-US" b="0">
                <a:solidFill>
                  <a:srgbClr val="D4D4D4"/>
                </a:solidFill>
                <a:effectLst/>
                <a:latin typeface="Consolas" panose="020B0609020204030204" pitchFamily="49" charset="0"/>
              </a:rPr>
              <a:t> VMs on Azure.</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All of these performance improvements mean lower operational costs and better experiences for your users.</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8</a:t>
            </a:fld>
            <a:endParaRPr lang="en-US"/>
          </a:p>
        </p:txBody>
      </p:sp>
    </p:spTree>
    <p:extLst>
      <p:ext uri="{BB962C8B-B14F-4D97-AF65-F5344CB8AC3E}">
        <p14:creationId xmlns:p14="http://schemas.microsoft.com/office/powerpoint/2010/main" val="162460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We work hard to support the latest protocols and standards with quality implementations tuned for performance and hardened for security. </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In .NET 7, ASP.NET Core now supports:</a:t>
            </a: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**HTTP/3**</a:t>
            </a:r>
            <a:r>
              <a:rPr lang="en-US" b="0">
                <a:solidFill>
                  <a:srgbClr val="D4D4D4"/>
                </a:solidFill>
                <a:effectLst/>
                <a:latin typeface="Consolas" panose="020B0609020204030204" pitchFamily="49" charset="0"/>
              </a:rPr>
              <a:t>, the latest HTTP version, which enables faster connections and better connection multiplexing with the new UDP-based QUIC transport protocol</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1">
                <a:solidFill>
                  <a:srgbClr val="569CD6"/>
                </a:solidFill>
                <a:effectLst/>
                <a:latin typeface="Consolas" panose="020B0609020204030204" pitchFamily="49" charset="0"/>
              </a:rPr>
              <a:t>**</a:t>
            </a:r>
            <a:r>
              <a:rPr lang="en-US" b="1" err="1">
                <a:solidFill>
                  <a:srgbClr val="569CD6"/>
                </a:solidFill>
                <a:effectLst/>
                <a:latin typeface="Consolas" panose="020B0609020204030204" pitchFamily="49" charset="0"/>
              </a:rPr>
              <a:t>WebSockets</a:t>
            </a:r>
            <a:r>
              <a:rPr lang="en-US" b="1">
                <a:solidFill>
                  <a:srgbClr val="569CD6"/>
                </a:solidFill>
                <a:effectLst/>
                <a:latin typeface="Consolas" panose="020B0609020204030204" pitchFamily="49" charset="0"/>
              </a:rPr>
              <a:t> over HTTP/2**</a:t>
            </a:r>
            <a:r>
              <a:rPr lang="en-US" b="0">
                <a:solidFill>
                  <a:srgbClr val="D4D4D4"/>
                </a:solidFill>
                <a:effectLst/>
                <a:latin typeface="Consolas" panose="020B0609020204030204" pitchFamily="49" charset="0"/>
              </a:rPr>
              <a:t>, for full duplex communication using a familiar programming model</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Experimental support for </a:t>
            </a:r>
            <a:r>
              <a:rPr lang="en-US" b="1">
                <a:solidFill>
                  <a:srgbClr val="569CD6"/>
                </a:solidFill>
                <a:effectLst/>
                <a:latin typeface="Consolas" panose="020B0609020204030204" pitchFamily="49" charset="0"/>
              </a:rPr>
              <a:t>**</a:t>
            </a:r>
            <a:r>
              <a:rPr lang="en-US" b="1" err="1">
                <a:solidFill>
                  <a:srgbClr val="569CD6"/>
                </a:solidFill>
                <a:effectLst/>
                <a:latin typeface="Consolas" panose="020B0609020204030204" pitchFamily="49" charset="0"/>
              </a:rPr>
              <a:t>WebTransport</a:t>
            </a:r>
            <a:r>
              <a:rPr lang="en-US" b="1">
                <a:solidFill>
                  <a:srgbClr val="569CD6"/>
                </a:solidFill>
                <a:effectLst/>
                <a:latin typeface="Consolas" panose="020B0609020204030204" pitchFamily="49" charset="0"/>
              </a:rPr>
              <a:t>**</a:t>
            </a:r>
            <a:r>
              <a:rPr lang="en-US" b="0">
                <a:solidFill>
                  <a:srgbClr val="D4D4D4"/>
                </a:solidFill>
                <a:effectLst/>
                <a:latin typeface="Consolas" panose="020B0609020204030204" pitchFamily="49" charset="0"/>
              </a:rPr>
              <a:t>, a new draft protocol for multiplexing unidirectional and bidirectional streams and data grams over HTTP/3 connections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Each of these protocols is supported cross-platform and cross-architecture using Kestrel, our built-in web server.</a:t>
            </a:r>
          </a:p>
          <a:p>
            <a:endParaRPr lang="en-US"/>
          </a:p>
        </p:txBody>
      </p:sp>
      <p:sp>
        <p:nvSpPr>
          <p:cNvPr id="4" name="Slide Number Placeholder 3"/>
          <p:cNvSpPr>
            <a:spLocks noGrp="1"/>
          </p:cNvSpPr>
          <p:nvPr>
            <p:ph type="sldNum" sz="quarter" idx="5"/>
          </p:nvPr>
        </p:nvSpPr>
        <p:spPr/>
        <p:txBody>
          <a:bodyPr/>
          <a:lstStyle/>
          <a:p>
            <a:fld id="{307BA33C-46AE-4FEC-A77A-E39A9B6ED5D4}" type="slidenum">
              <a:rPr lang="en-US" smtClean="0"/>
              <a:t>9</a:t>
            </a:fld>
            <a:endParaRPr lang="en-US"/>
          </a:p>
        </p:txBody>
      </p:sp>
    </p:spTree>
    <p:extLst>
      <p:ext uri="{BB962C8B-B14F-4D97-AF65-F5344CB8AC3E}">
        <p14:creationId xmlns:p14="http://schemas.microsoft.com/office/powerpoint/2010/main" val="1368807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11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794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11/17/2022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3580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5912465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535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40896400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6096000"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8139081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2348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8"/>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5" r:id="rId3"/>
    <p:sldLayoutId id="2147483660" r:id="rId4"/>
    <p:sldLayoutId id="2147483671" r:id="rId5"/>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0A6E38-821E-3B3B-D008-13ECE0BA0503}"/>
              </a:ext>
            </a:extLst>
          </p:cNvPr>
          <p:cNvPicPr>
            <a:picLocks noChangeAspect="1"/>
          </p:cNvPicPr>
          <p:nvPr userDrawn="1"/>
        </p:nvPicPr>
        <p:blipFill>
          <a:blip r:embed="rId3"/>
          <a:srcRect/>
          <a:stretch/>
        </p:blipFill>
        <p:spPr>
          <a:xfrm>
            <a:off x="0" y="0"/>
            <a:ext cx="12191999"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4"/>
          <a:stretch>
            <a:fillRect/>
          </a:stretch>
        </p:blipFill>
        <p:spPr>
          <a:xfrm>
            <a:off x="12192000" y="0"/>
            <a:ext cx="901700" cy="4508500"/>
          </a:xfrm>
          <a:prstGeom prst="rect">
            <a:avLst/>
          </a:prstGeom>
        </p:spPr>
      </p:pic>
    </p:spTree>
    <p:extLst>
      <p:ext uri="{BB962C8B-B14F-4D97-AF65-F5344CB8AC3E}">
        <p14:creationId xmlns:p14="http://schemas.microsoft.com/office/powerpoint/2010/main" val="661514273"/>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755786769"/>
      </p:ext>
    </p:extLst>
  </p:cSld>
  <p:clrMap bg1="lt1" tx1="dk1" bg2="lt2" tx2="dk2" accent1="accent1" accent2="accent2" accent3="accent3" accent4="accent4" accent5="accent5" accent6="accent6" hlink="hlink" folHlink="folHlink"/>
  <p:sldLayoutIdLst>
    <p:sldLayoutId id="2147483674" r:id="rId1"/>
    <p:sldLayoutId id="2147483699" r:id="rId2"/>
    <p:sldLayoutId id="2147483701" r:id="rId3"/>
    <p:sldLayoutId id="2147483732" r:id="rId4"/>
    <p:sldLayoutId id="2147483734" r:id="rId5"/>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github.com/LesnyRumcajs/grpc_bench/wiki" TargetMode="External"/><Relationship Id="rId4" Type="http://schemas.openxmlformats.org/officeDocument/2006/relationships/hyperlink" Target="https://www.techempower.com/benchmarks/#section=data-r21&amp;hw=ph&amp;test=plaintex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hyperlink" Target="https://devblogs.microsoft.com/dotnet/exchange-online-journey-to-net-core/" TargetMode="External"/><Relationship Id="rId3" Type="http://schemas.openxmlformats.org/officeDocument/2006/relationships/image" Target="../media/image9.png"/><Relationship Id="rId21" Type="http://schemas.openxmlformats.org/officeDocument/2006/relationships/hyperlink" Target="https://devblogs.microsoft.com/dotnet/bringing-kestrel-and-yarp-to-azure-app-services/" TargetMode="External"/><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hyperlink" Target="https://devblogs.microsoft.com/dotnet/azure-active-directorys-gateway-is-on-net-6-0/" TargetMode="External"/><Relationship Id="rId2" Type="http://schemas.openxmlformats.org/officeDocument/2006/relationships/notesSlide" Target="../notesSlides/notesSlide5.xml"/><Relationship Id="rId16" Type="http://schemas.openxmlformats.org/officeDocument/2006/relationships/hyperlink" Target="https://devblogs.microsoft.com/dotnet/the-azure-cosmos-db-journey-to-net-6/" TargetMode="External"/><Relationship Id="rId20" Type="http://schemas.openxmlformats.org/officeDocument/2006/relationships/hyperlink" Target="https://devblogs.microsoft.com/dotnet/microsoft-teams-assignments-service-dotnet-6-journey/" TargetMode="External"/><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hyperlink" Target="https://devblogs.microsoft.com/dotnet/microsoft-graph-dotnet-6-journey/" TargetMode="External"/><Relationship Id="rId10" Type="http://schemas.openxmlformats.org/officeDocument/2006/relationships/image" Target="../media/image16.svg"/><Relationship Id="rId19" Type="http://schemas.openxmlformats.org/officeDocument/2006/relationships/hyperlink" Target="https://dotnet.microsoft.com/en-us/platform/customers/microsoft-teams-middletier" TargetMode="External"/><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github.com/LesnyRumcajs/grpc_bench/wiki" TargetMode="Externa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1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a:t>Get started with minimal APIs</a:t>
            </a:r>
          </a:p>
        </p:txBody>
      </p:sp>
      <p:sp>
        <p:nvSpPr>
          <p:cNvPr id="9" name="TextBox 8">
            <a:extLst>
              <a:ext uri="{FF2B5EF4-FFF2-40B4-BE49-F238E27FC236}">
                <a16:creationId xmlns:a16="http://schemas.microsoft.com/office/drawing/2014/main" id="{C697DF57-1106-B776-A99B-467F9A296BDC}"/>
              </a:ext>
            </a:extLst>
          </p:cNvPr>
          <p:cNvSpPr txBox="1"/>
          <p:nvPr/>
        </p:nvSpPr>
        <p:spPr>
          <a:xfrm>
            <a:off x="6354793" y="2186772"/>
            <a:ext cx="5486400"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any app</a:t>
            </a: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 size</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667DF9C6-E5EB-D262-6D88-332415A0AE0F}"/>
              </a:ext>
            </a:extLst>
          </p:cNvPr>
          <p:cNvCxnSpPr>
            <a:cxnSpLocks/>
          </p:cNvCxnSpPr>
          <p:nvPr/>
        </p:nvCxnSpPr>
        <p:spPr>
          <a:xfrm>
            <a:off x="5837208" y="1565079"/>
            <a:ext cx="0" cy="3426021"/>
          </a:xfrm>
          <a:prstGeom prst="line">
            <a:avLst/>
          </a:prstGeom>
          <a:ln>
            <a:solidFill>
              <a:srgbClr val="512BD4"/>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F2A1D4D8-3439-6C9A-9FCE-AD06767DC3E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73082" y="1767588"/>
            <a:ext cx="5486400" cy="3138095"/>
          </a:xfrm>
          <a:prstGeom prst="rect">
            <a:avLst/>
          </a:prstGeom>
        </p:spPr>
      </p:pic>
    </p:spTree>
    <p:extLst>
      <p:ext uri="{BB962C8B-B14F-4D97-AF65-F5344CB8AC3E}">
        <p14:creationId xmlns:p14="http://schemas.microsoft.com/office/powerpoint/2010/main" val="197516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E2C6B6-B1F4-19EF-91BB-3A9740B060D5}"/>
              </a:ext>
            </a:extLst>
          </p:cNvPr>
          <p:cNvSpPr>
            <a:spLocks noGrp="1"/>
          </p:cNvSpPr>
          <p:nvPr>
            <p:ph type="body" sz="quarter" idx="19"/>
          </p:nvPr>
        </p:nvSpPr>
        <p:spPr>
          <a:xfrm>
            <a:off x="614798" y="1748188"/>
            <a:ext cx="5168161" cy="2462213"/>
          </a:xfrm>
        </p:spPr>
        <p:txBody>
          <a:bodyPr/>
          <a:lstStyle/>
          <a:p>
            <a:r>
              <a:rPr lang="en-US"/>
              <a:t>Organize groups of endpoints</a:t>
            </a:r>
          </a:p>
          <a:p>
            <a:r>
              <a:rPr lang="en-US"/>
              <a:t>Leverage endpoint filters for validation, </a:t>
            </a:r>
            <a:br>
              <a:rPr lang="en-US"/>
            </a:br>
            <a:r>
              <a:rPr lang="en-US"/>
              <a:t>logging, and much more</a:t>
            </a:r>
          </a:p>
          <a:p>
            <a:r>
              <a:rPr lang="en-US"/>
              <a:t>Improved testing and </a:t>
            </a:r>
            <a:r>
              <a:rPr lang="en-US" err="1"/>
              <a:t>OpenAPI</a:t>
            </a:r>
            <a:r>
              <a:rPr lang="en-US"/>
              <a:t> docs</a:t>
            </a:r>
          </a:p>
          <a:p>
            <a:r>
              <a:rPr lang="en-US"/>
              <a:t>Simplified API authentication</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fontScale="90000"/>
          </a:bodyPr>
          <a:lstStyle/>
          <a:p>
            <a:r>
              <a:rPr lang="en-US"/>
              <a:t>Simple </a:t>
            </a:r>
            <a:r>
              <a:rPr lang="en-US" i="1"/>
              <a:t>and </a:t>
            </a:r>
            <a:r>
              <a:rPr lang="en-US"/>
              <a:t>powerful</a:t>
            </a:r>
            <a:endParaRPr lang="en-US" sz="3600"/>
          </a:p>
        </p:txBody>
      </p:sp>
      <p:sp>
        <p:nvSpPr>
          <p:cNvPr id="10" name="TextBox 9">
            <a:extLst>
              <a:ext uri="{FF2B5EF4-FFF2-40B4-BE49-F238E27FC236}">
                <a16:creationId xmlns:a16="http://schemas.microsoft.com/office/drawing/2014/main" id="{489B5B10-A0F2-77B8-90D1-7FC29067A7A2}"/>
              </a:ext>
            </a:extLst>
          </p:cNvPr>
          <p:cNvSpPr txBox="1"/>
          <p:nvPr/>
        </p:nvSpPr>
        <p:spPr>
          <a:xfrm>
            <a:off x="592619" y="1342327"/>
            <a:ext cx="5073770"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Open Sans"/>
              <a:cs typeface="Open Sans"/>
            </a:endParaRPr>
          </a:p>
        </p:txBody>
      </p:sp>
      <p:pic>
        <p:nvPicPr>
          <p:cNvPr id="5" name="Picture 4" descr="Text&#10;&#10;Description automatically generated">
            <a:extLst>
              <a:ext uri="{FF2B5EF4-FFF2-40B4-BE49-F238E27FC236}">
                <a16:creationId xmlns:a16="http://schemas.microsoft.com/office/drawing/2014/main" id="{7D81D274-76FE-7852-3030-77210A58FF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138577" y="1191895"/>
            <a:ext cx="6011917" cy="4430830"/>
          </a:xfrm>
          <a:prstGeom prst="rect">
            <a:avLst/>
          </a:prstGeom>
        </p:spPr>
      </p:pic>
    </p:spTree>
    <p:extLst>
      <p:ext uri="{BB962C8B-B14F-4D97-AF65-F5344CB8AC3E}">
        <p14:creationId xmlns:p14="http://schemas.microsoft.com/office/powerpoint/2010/main" val="33230350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4A355-C1B0-2FC3-466E-79FCED204965}"/>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AB70EA3C-28B0-ED1E-614A-1C8419ADD096}"/>
              </a:ext>
            </a:extLst>
          </p:cNvPr>
          <p:cNvSpPr>
            <a:spLocks noGrp="1"/>
          </p:cNvSpPr>
          <p:nvPr>
            <p:ph type="subTitle" idx="1"/>
          </p:nvPr>
        </p:nvSpPr>
        <p:spPr/>
        <p:txBody>
          <a:bodyPr/>
          <a:lstStyle/>
          <a:p>
            <a:r>
              <a:rPr lang="en-US"/>
              <a:t>Powerful APIs, minimal code</a:t>
            </a:r>
          </a:p>
        </p:txBody>
      </p:sp>
    </p:spTree>
    <p:extLst>
      <p:ext uri="{BB962C8B-B14F-4D97-AF65-F5344CB8AC3E}">
        <p14:creationId xmlns:p14="http://schemas.microsoft.com/office/powerpoint/2010/main" val="24491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1FD31522-2936-FE4D-AE8D-CC05613F105C}"/>
              </a:ext>
            </a:extLst>
          </p:cNvPr>
          <p:cNvSpPr>
            <a:spLocks noGrp="1"/>
          </p:cNvSpPr>
          <p:nvPr>
            <p:ph type="body" sz="quarter" idx="19"/>
          </p:nvPr>
        </p:nvSpPr>
        <p:spPr>
          <a:xfrm>
            <a:off x="614800" y="1748188"/>
            <a:ext cx="4203944" cy="4001095"/>
          </a:xfrm>
        </p:spPr>
        <p:txBody>
          <a:bodyPr/>
          <a:lstStyle/>
          <a:p>
            <a:r>
              <a:rPr lang="en-US"/>
              <a:t>Build interactive web UI all in C#</a:t>
            </a:r>
          </a:p>
          <a:p>
            <a:r>
              <a:rPr lang="en-US"/>
              <a:t>Share UI across web and native</a:t>
            </a:r>
          </a:p>
          <a:p>
            <a:r>
              <a:rPr lang="en-US"/>
              <a:t>Run on the server, WebAssembly, or in a hybrid native app</a:t>
            </a:r>
          </a:p>
          <a:p>
            <a:r>
              <a:rPr lang="en-US"/>
              <a:t>Integrate into JavaScript apps using Blazor custom elements</a:t>
            </a:r>
          </a:p>
          <a:p>
            <a:endParaRPr lang="en-US"/>
          </a:p>
          <a:p>
            <a:endParaRPr lang="en-US"/>
          </a:p>
        </p:txBody>
      </p:sp>
      <p:sp>
        <p:nvSpPr>
          <p:cNvPr id="33" name="Title 32">
            <a:extLst>
              <a:ext uri="{FF2B5EF4-FFF2-40B4-BE49-F238E27FC236}">
                <a16:creationId xmlns:a16="http://schemas.microsoft.com/office/drawing/2014/main" id="{CA341C9B-F3BD-367E-217E-DC8088B97F88}"/>
              </a:ext>
            </a:extLst>
          </p:cNvPr>
          <p:cNvSpPr>
            <a:spLocks noGrp="1"/>
          </p:cNvSpPr>
          <p:nvPr>
            <p:ph type="title"/>
          </p:nvPr>
        </p:nvSpPr>
        <p:spPr>
          <a:xfrm>
            <a:off x="590078" y="542287"/>
            <a:ext cx="6542054" cy="418593"/>
          </a:xfrm>
        </p:spPr>
        <p:txBody>
          <a:bodyPr>
            <a:normAutofit fontScale="90000"/>
          </a:bodyPr>
          <a:lstStyle/>
          <a:p>
            <a:r>
              <a:rPr lang="en-US"/>
              <a:t>Beautiful Web UI with Blazor</a:t>
            </a:r>
          </a:p>
        </p:txBody>
      </p:sp>
      <p:grpSp>
        <p:nvGrpSpPr>
          <p:cNvPr id="19" name="Group 18">
            <a:extLst>
              <a:ext uri="{FF2B5EF4-FFF2-40B4-BE49-F238E27FC236}">
                <a16:creationId xmlns:a16="http://schemas.microsoft.com/office/drawing/2014/main" id="{62E004EC-80D6-9671-D49D-85AA5B9CD8B1}"/>
              </a:ext>
            </a:extLst>
          </p:cNvPr>
          <p:cNvGrpSpPr/>
          <p:nvPr/>
        </p:nvGrpSpPr>
        <p:grpSpPr>
          <a:xfrm>
            <a:off x="7115589" y="2599727"/>
            <a:ext cx="2926080" cy="2743200"/>
            <a:chOff x="5562600" y="2114351"/>
            <a:chExt cx="2926080" cy="2743200"/>
          </a:xfrm>
        </p:grpSpPr>
        <p:sp>
          <p:nvSpPr>
            <p:cNvPr id="15" name="Hexagon 14">
              <a:extLst>
                <a:ext uri="{FF2B5EF4-FFF2-40B4-BE49-F238E27FC236}">
                  <a16:creationId xmlns:a16="http://schemas.microsoft.com/office/drawing/2014/main" id="{516136BE-6B59-12D2-A304-9E25C7C86887}"/>
                </a:ext>
              </a:extLst>
            </p:cNvPr>
            <p:cNvSpPr/>
            <p:nvPr/>
          </p:nvSpPr>
          <p:spPr>
            <a:xfrm>
              <a:off x="5562600" y="2114351"/>
              <a:ext cx="2926080" cy="2743200"/>
            </a:xfrm>
            <a:prstGeom prst="hexagon">
              <a:avLst>
                <a:gd name="adj" fmla="val 29170"/>
                <a:gd name="vf" fmla="val 115470"/>
              </a:avLst>
            </a:prstGeom>
            <a:solidFill>
              <a:srgbClr val="7E63DF">
                <a:alpha val="20000"/>
              </a:srgbClr>
            </a:solidFill>
            <a:ln w="38100">
              <a:solidFill>
                <a:srgbClr val="9780E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0BF012CC-8F01-82FE-A8D2-6DE29F4F8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2680" y="2606039"/>
              <a:ext cx="1645920" cy="1645920"/>
            </a:xfrm>
            <a:prstGeom prst="rect">
              <a:avLst/>
            </a:prstGeom>
            <a:effectLst>
              <a:outerShdw blurRad="50800" dist="38100" dir="2700000" algn="tl" rotWithShape="0">
                <a:prstClr val="black">
                  <a:alpha val="40000"/>
                </a:prstClr>
              </a:outerShdw>
            </a:effectLst>
          </p:spPr>
        </p:pic>
      </p:grpSp>
      <p:grpSp>
        <p:nvGrpSpPr>
          <p:cNvPr id="26" name="Group 25">
            <a:extLst>
              <a:ext uri="{FF2B5EF4-FFF2-40B4-BE49-F238E27FC236}">
                <a16:creationId xmlns:a16="http://schemas.microsoft.com/office/drawing/2014/main" id="{46A5EA72-C2F4-8C7B-76A0-E10577EA8AC6}"/>
              </a:ext>
            </a:extLst>
          </p:cNvPr>
          <p:cNvGrpSpPr/>
          <p:nvPr/>
        </p:nvGrpSpPr>
        <p:grpSpPr>
          <a:xfrm>
            <a:off x="7544849" y="542287"/>
            <a:ext cx="2067560" cy="1879863"/>
            <a:chOff x="3014980" y="4296773"/>
            <a:chExt cx="2067560" cy="1879863"/>
          </a:xfrm>
        </p:grpSpPr>
        <p:grpSp>
          <p:nvGrpSpPr>
            <p:cNvPr id="21" name="Group 20">
              <a:extLst>
                <a:ext uri="{FF2B5EF4-FFF2-40B4-BE49-F238E27FC236}">
                  <a16:creationId xmlns:a16="http://schemas.microsoft.com/office/drawing/2014/main" id="{207E4A1F-0967-6A2B-84DB-27721693DC6C}"/>
                </a:ext>
              </a:extLst>
            </p:cNvPr>
            <p:cNvGrpSpPr/>
            <p:nvPr/>
          </p:nvGrpSpPr>
          <p:grpSpPr>
            <a:xfrm>
              <a:off x="3014980" y="4296773"/>
              <a:ext cx="2067560" cy="1879863"/>
              <a:chOff x="1426210" y="2343712"/>
              <a:chExt cx="2067560" cy="1879863"/>
            </a:xfrm>
          </p:grpSpPr>
          <p:sp>
            <p:nvSpPr>
              <p:cNvPr id="16" name="Hexagon 15">
                <a:extLst>
                  <a:ext uri="{FF2B5EF4-FFF2-40B4-BE49-F238E27FC236}">
                    <a16:creationId xmlns:a16="http://schemas.microsoft.com/office/drawing/2014/main" id="{B6C0CC66-7D4D-3A02-7F8F-F6B3AC702B68}"/>
                  </a:ext>
                </a:extLst>
              </p:cNvPr>
              <p:cNvSpPr/>
              <p:nvPr/>
            </p:nvSpPr>
            <p:spPr>
              <a:xfrm>
                <a:off x="1426210" y="2343712"/>
                <a:ext cx="2067560" cy="1879863"/>
              </a:xfrm>
              <a:prstGeom prst="hexagon">
                <a:avLst>
                  <a:gd name="adj" fmla="val 29170"/>
                  <a:gd name="vf" fmla="val 115470"/>
                </a:avLst>
              </a:prstGeom>
              <a:solidFill>
                <a:srgbClr val="7E63DF">
                  <a:alpha val="20000"/>
                </a:srgbClr>
              </a:solidFill>
              <a:ln w="38100">
                <a:solidFill>
                  <a:srgbClr val="9780E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Browser window with solid fill">
                <a:extLst>
                  <a:ext uri="{FF2B5EF4-FFF2-40B4-BE49-F238E27FC236}">
                    <a16:creationId xmlns:a16="http://schemas.microsoft.com/office/drawing/2014/main" id="{3E515AFD-2AFC-ADB0-272F-4BF62E6A61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1350" y="2903451"/>
                <a:ext cx="1097280" cy="1097280"/>
              </a:xfrm>
              <a:prstGeom prst="rect">
                <a:avLst/>
              </a:prstGeom>
            </p:spPr>
          </p:pic>
        </p:grpSp>
        <p:sp>
          <p:nvSpPr>
            <p:cNvPr id="25" name="TextBox 24">
              <a:extLst>
                <a:ext uri="{FF2B5EF4-FFF2-40B4-BE49-F238E27FC236}">
                  <a16:creationId xmlns:a16="http://schemas.microsoft.com/office/drawing/2014/main" id="{F7C037DD-7828-3C5D-EB3E-4E3986FC7D8C}"/>
                </a:ext>
              </a:extLst>
            </p:cNvPr>
            <p:cNvSpPr txBox="1"/>
            <p:nvPr/>
          </p:nvSpPr>
          <p:spPr>
            <a:xfrm>
              <a:off x="3284769" y="4663171"/>
              <a:ext cx="1527982" cy="338554"/>
            </a:xfrm>
            <a:prstGeom prst="rect">
              <a:avLst/>
            </a:prstGeom>
            <a:noFill/>
          </p:spPr>
          <p:txBody>
            <a:bodyPr wrap="none" rtlCol="0">
              <a:spAutoFit/>
            </a:bodyPr>
            <a:lstStyle/>
            <a:p>
              <a:r>
                <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p>
          </p:txBody>
        </p:sp>
      </p:grpSp>
      <p:grpSp>
        <p:nvGrpSpPr>
          <p:cNvPr id="30" name="Group 29">
            <a:extLst>
              <a:ext uri="{FF2B5EF4-FFF2-40B4-BE49-F238E27FC236}">
                <a16:creationId xmlns:a16="http://schemas.microsoft.com/office/drawing/2014/main" id="{5EBAD617-9BB0-74F5-D205-8405A9AE2419}"/>
              </a:ext>
            </a:extLst>
          </p:cNvPr>
          <p:cNvGrpSpPr/>
          <p:nvPr/>
        </p:nvGrpSpPr>
        <p:grpSpPr>
          <a:xfrm>
            <a:off x="5548409" y="4256779"/>
            <a:ext cx="2067560" cy="1879863"/>
            <a:chOff x="7129780" y="4330931"/>
            <a:chExt cx="2067560" cy="1879863"/>
          </a:xfrm>
        </p:grpSpPr>
        <p:grpSp>
          <p:nvGrpSpPr>
            <p:cNvPr id="20" name="Group 19">
              <a:extLst>
                <a:ext uri="{FF2B5EF4-FFF2-40B4-BE49-F238E27FC236}">
                  <a16:creationId xmlns:a16="http://schemas.microsoft.com/office/drawing/2014/main" id="{5107E795-00C4-8FC4-F983-DD5663C58B84}"/>
                </a:ext>
              </a:extLst>
            </p:cNvPr>
            <p:cNvGrpSpPr/>
            <p:nvPr/>
          </p:nvGrpSpPr>
          <p:grpSpPr>
            <a:xfrm>
              <a:off x="7129780" y="4330931"/>
              <a:ext cx="2067560" cy="1879863"/>
              <a:chOff x="8371221" y="3757712"/>
              <a:chExt cx="2067560" cy="1879863"/>
            </a:xfrm>
          </p:grpSpPr>
          <p:sp>
            <p:nvSpPr>
              <p:cNvPr id="18" name="Hexagon 17">
                <a:extLst>
                  <a:ext uri="{FF2B5EF4-FFF2-40B4-BE49-F238E27FC236}">
                    <a16:creationId xmlns:a16="http://schemas.microsoft.com/office/drawing/2014/main" id="{D1DB8115-F65D-940C-756B-8EB92CF49880}"/>
                  </a:ext>
                </a:extLst>
              </p:cNvPr>
              <p:cNvSpPr/>
              <p:nvPr/>
            </p:nvSpPr>
            <p:spPr>
              <a:xfrm>
                <a:off x="8371221" y="3757712"/>
                <a:ext cx="2067560" cy="1879863"/>
              </a:xfrm>
              <a:prstGeom prst="hexagon">
                <a:avLst>
                  <a:gd name="adj" fmla="val 29170"/>
                  <a:gd name="vf" fmla="val 115470"/>
                </a:avLst>
              </a:prstGeom>
              <a:solidFill>
                <a:srgbClr val="7E63DF">
                  <a:alpha val="20000"/>
                </a:srgbClr>
              </a:solidFill>
              <a:ln w="38100">
                <a:solidFill>
                  <a:srgbClr val="9780E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Server with solid fill">
                <a:extLst>
                  <a:ext uri="{FF2B5EF4-FFF2-40B4-BE49-F238E27FC236}">
                    <a16:creationId xmlns:a16="http://schemas.microsoft.com/office/drawing/2014/main" id="{D2AD7A80-3D4A-27B6-4CB6-1AB0B7CEC9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5057" y="4219891"/>
                <a:ext cx="1099887" cy="1099887"/>
              </a:xfrm>
              <a:prstGeom prst="rect">
                <a:avLst/>
              </a:prstGeom>
            </p:spPr>
          </p:pic>
        </p:grpSp>
        <p:sp>
          <p:nvSpPr>
            <p:cNvPr id="29" name="TextBox 28">
              <a:extLst>
                <a:ext uri="{FF2B5EF4-FFF2-40B4-BE49-F238E27FC236}">
                  <a16:creationId xmlns:a16="http://schemas.microsoft.com/office/drawing/2014/main" id="{79F455FC-C978-81EA-D97E-60E913F51170}"/>
                </a:ext>
              </a:extLst>
            </p:cNvPr>
            <p:cNvSpPr txBox="1"/>
            <p:nvPr/>
          </p:nvSpPr>
          <p:spPr>
            <a:xfrm>
              <a:off x="7740868" y="4526227"/>
              <a:ext cx="875561" cy="369332"/>
            </a:xfrm>
            <a:prstGeom prst="rect">
              <a:avLst/>
            </a:prstGeom>
            <a:noFill/>
          </p:spPr>
          <p:txBody>
            <a:bodyPr wrap="none" rtlCol="0">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Server</a:t>
              </a:r>
            </a:p>
          </p:txBody>
        </p:sp>
      </p:grpSp>
      <p:grpSp>
        <p:nvGrpSpPr>
          <p:cNvPr id="32" name="Group 31">
            <a:extLst>
              <a:ext uri="{FF2B5EF4-FFF2-40B4-BE49-F238E27FC236}">
                <a16:creationId xmlns:a16="http://schemas.microsoft.com/office/drawing/2014/main" id="{10D203EB-A5F0-0BBD-E002-A86D26117A1D}"/>
              </a:ext>
            </a:extLst>
          </p:cNvPr>
          <p:cNvGrpSpPr/>
          <p:nvPr/>
        </p:nvGrpSpPr>
        <p:grpSpPr>
          <a:xfrm>
            <a:off x="9534362" y="4256777"/>
            <a:ext cx="2067560" cy="1879863"/>
            <a:chOff x="7051733" y="4264393"/>
            <a:chExt cx="2067560" cy="1879863"/>
          </a:xfrm>
        </p:grpSpPr>
        <p:grpSp>
          <p:nvGrpSpPr>
            <p:cNvPr id="24" name="Group 23">
              <a:extLst>
                <a:ext uri="{FF2B5EF4-FFF2-40B4-BE49-F238E27FC236}">
                  <a16:creationId xmlns:a16="http://schemas.microsoft.com/office/drawing/2014/main" id="{313FBEEB-C3DA-704A-BBD7-C20AF6D5D042}"/>
                </a:ext>
              </a:extLst>
            </p:cNvPr>
            <p:cNvGrpSpPr/>
            <p:nvPr/>
          </p:nvGrpSpPr>
          <p:grpSpPr>
            <a:xfrm>
              <a:off x="7051733" y="4264393"/>
              <a:ext cx="2067560" cy="1879863"/>
              <a:chOff x="7828280" y="1560549"/>
              <a:chExt cx="2067560" cy="1879863"/>
            </a:xfrm>
          </p:grpSpPr>
          <p:sp>
            <p:nvSpPr>
              <p:cNvPr id="17" name="Hexagon 16">
                <a:extLst>
                  <a:ext uri="{FF2B5EF4-FFF2-40B4-BE49-F238E27FC236}">
                    <a16:creationId xmlns:a16="http://schemas.microsoft.com/office/drawing/2014/main" id="{C5E3EFCF-0195-964E-24FB-102195A7619C}"/>
                  </a:ext>
                </a:extLst>
              </p:cNvPr>
              <p:cNvSpPr/>
              <p:nvPr/>
            </p:nvSpPr>
            <p:spPr>
              <a:xfrm>
                <a:off x="7828280" y="1560549"/>
                <a:ext cx="2067560" cy="1879863"/>
              </a:xfrm>
              <a:prstGeom prst="hexagon">
                <a:avLst>
                  <a:gd name="adj" fmla="val 29170"/>
                  <a:gd name="vf" fmla="val 115470"/>
                </a:avLst>
              </a:prstGeom>
              <a:solidFill>
                <a:srgbClr val="7E63DF">
                  <a:alpha val="20000"/>
                </a:srgbClr>
              </a:solidFill>
              <a:ln w="38100">
                <a:solidFill>
                  <a:srgbClr val="9780E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9856F0A9-EDED-F5F3-EE86-BBEAA20637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0060" y="2061679"/>
                <a:ext cx="1097280" cy="1097280"/>
              </a:xfrm>
              <a:prstGeom prst="rect">
                <a:avLst/>
              </a:prstGeom>
            </p:spPr>
          </p:pic>
          <p:pic>
            <p:nvPicPr>
              <p:cNvPr id="10" name="Graphic 9" descr="Smart Phone with solid fill">
                <a:extLst>
                  <a:ext uri="{FF2B5EF4-FFF2-40B4-BE49-F238E27FC236}">
                    <a16:creationId xmlns:a16="http://schemas.microsoft.com/office/drawing/2014/main" id="{042D628D-3A6A-5568-6764-0EF99E8760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17000" y="2330654"/>
                <a:ext cx="640080" cy="640080"/>
              </a:xfrm>
              <a:prstGeom prst="rect">
                <a:avLst/>
              </a:prstGeom>
            </p:spPr>
          </p:pic>
        </p:grpSp>
        <p:sp>
          <p:nvSpPr>
            <p:cNvPr id="31" name="TextBox 30">
              <a:extLst>
                <a:ext uri="{FF2B5EF4-FFF2-40B4-BE49-F238E27FC236}">
                  <a16:creationId xmlns:a16="http://schemas.microsoft.com/office/drawing/2014/main" id="{260A411B-5D8B-B31D-75EB-A4283C3DC417}"/>
                </a:ext>
              </a:extLst>
            </p:cNvPr>
            <p:cNvSpPr txBox="1"/>
            <p:nvPr/>
          </p:nvSpPr>
          <p:spPr>
            <a:xfrm>
              <a:off x="7625024" y="4468940"/>
              <a:ext cx="906017" cy="369332"/>
            </a:xfrm>
            <a:prstGeom prst="rect">
              <a:avLst/>
            </a:prstGeom>
            <a:noFill/>
          </p:spPr>
          <p:txBody>
            <a:bodyPr wrap="none" rtlCol="0">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Hybrid</a:t>
              </a:r>
            </a:p>
          </p:txBody>
        </p:sp>
      </p:grpSp>
    </p:spTree>
    <p:extLst>
      <p:ext uri="{BB962C8B-B14F-4D97-AF65-F5344CB8AC3E}">
        <p14:creationId xmlns:p14="http://schemas.microsoft.com/office/powerpoint/2010/main" val="2735858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4A355-C1B0-2FC3-466E-79FCED204965}"/>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AB70EA3C-28B0-ED1E-614A-1C8419ADD096}"/>
              </a:ext>
            </a:extLst>
          </p:cNvPr>
          <p:cNvSpPr>
            <a:spLocks noGrp="1"/>
          </p:cNvSpPr>
          <p:nvPr>
            <p:ph type="subTitle" idx="1"/>
          </p:nvPr>
        </p:nvSpPr>
        <p:spPr/>
        <p:txBody>
          <a:bodyPr/>
          <a:lstStyle/>
          <a:p>
            <a:r>
              <a:rPr lang="en-US"/>
              <a:t>Blazor everywhere</a:t>
            </a:r>
          </a:p>
        </p:txBody>
      </p:sp>
    </p:spTree>
    <p:extLst>
      <p:ext uri="{BB962C8B-B14F-4D97-AF65-F5344CB8AC3E}">
        <p14:creationId xmlns:p14="http://schemas.microsoft.com/office/powerpoint/2010/main" val="27639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3D046C91-836A-75AE-4A0B-E27B6A4A83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913842" y="3067123"/>
            <a:ext cx="3626987" cy="1223680"/>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388A5C88-74B7-C1C0-A68B-EEF0EE5F82D2}"/>
              </a:ext>
            </a:extLst>
          </p:cNvPr>
          <p:cNvPicPr>
            <a:picLocks noChangeAspect="1"/>
          </p:cNvPicPr>
          <p:nvPr/>
        </p:nvPicPr>
        <p:blipFill>
          <a:blip r:embed="rId4"/>
          <a:stretch>
            <a:fillRect/>
          </a:stretch>
        </p:blipFill>
        <p:spPr>
          <a:xfrm>
            <a:off x="7911690" y="4380359"/>
            <a:ext cx="3636297" cy="1448442"/>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FE77F6AE-3B43-B5A8-DFC6-9AE246004D38}"/>
              </a:ext>
            </a:extLst>
          </p:cNvPr>
          <p:cNvPicPr>
            <a:picLocks noChangeAspect="1"/>
          </p:cNvPicPr>
          <p:nvPr/>
        </p:nvPicPr>
        <p:blipFill>
          <a:blip r:embed="rId5"/>
          <a:stretch>
            <a:fillRect/>
          </a:stretch>
        </p:blipFill>
        <p:spPr>
          <a:xfrm>
            <a:off x="7911690" y="1609582"/>
            <a:ext cx="3636296" cy="1369224"/>
          </a:xfrm>
          <a:prstGeom prst="rect">
            <a:avLst/>
          </a:prstGeom>
        </p:spPr>
      </p:pic>
      <p:sp>
        <p:nvSpPr>
          <p:cNvPr id="16" name="Text Placeholder 15">
            <a:extLst>
              <a:ext uri="{FF2B5EF4-FFF2-40B4-BE49-F238E27FC236}">
                <a16:creationId xmlns:a16="http://schemas.microsoft.com/office/drawing/2014/main" id="{E72964CB-323F-3EB1-A2B9-440A070D7630}"/>
              </a:ext>
            </a:extLst>
          </p:cNvPr>
          <p:cNvSpPr>
            <a:spLocks noGrp="1"/>
          </p:cNvSpPr>
          <p:nvPr>
            <p:ph type="body" sz="quarter" idx="19"/>
          </p:nvPr>
        </p:nvSpPr>
        <p:spPr>
          <a:xfrm>
            <a:off x="614798" y="1748188"/>
            <a:ext cx="6206911" cy="3391698"/>
          </a:xfrm>
        </p:spPr>
        <p:txBody>
          <a:bodyPr vert="horz" wrap="square" lIns="0" tIns="0" rIns="0" bIns="0" rtlCol="0" anchor="t">
            <a:spAutoFit/>
          </a:bodyPr>
          <a:lstStyle/>
          <a:p>
            <a:pPr>
              <a:lnSpc>
                <a:spcPct val="120000"/>
              </a:lnSpc>
              <a:spcAft>
                <a:spcPts val="1200"/>
              </a:spcAft>
            </a:pPr>
            <a:r>
              <a:rPr lang="en-US">
                <a:ea typeface="+mn-lt"/>
                <a:cs typeface="+mn-lt"/>
              </a:rPr>
              <a:t>Use Visual Studio to set up an ASP.NET Core migration project</a:t>
            </a:r>
            <a:endParaRPr lang="en-US">
              <a:ea typeface="Open Sans"/>
              <a:cs typeface="Open Sans"/>
            </a:endParaRPr>
          </a:p>
          <a:p>
            <a:pPr>
              <a:lnSpc>
                <a:spcPct val="120000"/>
              </a:lnSpc>
              <a:spcAft>
                <a:spcPts val="1200"/>
              </a:spcAft>
            </a:pPr>
            <a:r>
              <a:rPr lang="en-US">
                <a:ea typeface="+mn-lt"/>
                <a:cs typeface="+mn-lt"/>
              </a:rPr>
              <a:t>YARP proxies requests from the new ASP.NET Core app to the existing ASP.NET app as needed</a:t>
            </a:r>
          </a:p>
          <a:p>
            <a:pPr>
              <a:lnSpc>
                <a:spcPct val="120000"/>
              </a:lnSpc>
              <a:spcAft>
                <a:spcPts val="1200"/>
              </a:spcAft>
            </a:pPr>
            <a:r>
              <a:rPr lang="en-US">
                <a:ea typeface="Open Sans"/>
                <a:cs typeface="Open Sans"/>
              </a:rPr>
              <a:t>Migrate endpoints to ASP.NET Core one at time including any dependencies</a:t>
            </a:r>
            <a:endParaRPr lang="en-US">
              <a:ea typeface="+mn-lt"/>
              <a:cs typeface="+mn-lt"/>
            </a:endParaRPr>
          </a:p>
          <a:p>
            <a:pPr>
              <a:lnSpc>
                <a:spcPct val="120000"/>
              </a:lnSpc>
              <a:spcAft>
                <a:spcPts val="1200"/>
              </a:spcAft>
            </a:pPr>
            <a:r>
              <a:rPr lang="en-US">
                <a:ea typeface="Open Sans"/>
                <a:cs typeface="Open Sans"/>
              </a:rPr>
              <a:t>Continue maintaining &amp; developing your ASP.NET app while upgrading</a:t>
            </a:r>
            <a:endParaRPr lang="en-US"/>
          </a:p>
        </p:txBody>
      </p:sp>
      <p:sp>
        <p:nvSpPr>
          <p:cNvPr id="14" name="Title 13">
            <a:extLst>
              <a:ext uri="{FF2B5EF4-FFF2-40B4-BE49-F238E27FC236}">
                <a16:creationId xmlns:a16="http://schemas.microsoft.com/office/drawing/2014/main" id="{8768A1EB-315A-7946-D0A8-01DB719EED5A}"/>
              </a:ext>
            </a:extLst>
          </p:cNvPr>
          <p:cNvSpPr>
            <a:spLocks noGrp="1"/>
          </p:cNvSpPr>
          <p:nvPr>
            <p:ph type="title"/>
          </p:nvPr>
        </p:nvSpPr>
        <p:spPr/>
        <p:txBody>
          <a:bodyPr>
            <a:noAutofit/>
          </a:bodyPr>
          <a:lstStyle/>
          <a:p>
            <a:r>
              <a:rPr lang="en-US" sz="2950">
                <a:cs typeface="Open Sans"/>
              </a:rPr>
              <a:t>Incrementally upgrade to ASP.NET Core</a:t>
            </a:r>
            <a:endParaRPr lang="en-US" sz="2950">
              <a:ea typeface="+mn-lt"/>
              <a:cs typeface="+mn-lt"/>
            </a:endParaRPr>
          </a:p>
        </p:txBody>
      </p:sp>
      <p:sp>
        <p:nvSpPr>
          <p:cNvPr id="3" name="Up Arrow 1">
            <a:extLst>
              <a:ext uri="{FF2B5EF4-FFF2-40B4-BE49-F238E27FC236}">
                <a16:creationId xmlns:a16="http://schemas.microsoft.com/office/drawing/2014/main" id="{1BBE8B60-C254-9818-9480-35B79D23E141}"/>
              </a:ext>
            </a:extLst>
          </p:cNvPr>
          <p:cNvSpPr/>
          <p:nvPr/>
        </p:nvSpPr>
        <p:spPr bwMode="auto">
          <a:xfrm rot="10800000">
            <a:off x="9382442" y="2947233"/>
            <a:ext cx="477065" cy="324434"/>
          </a:xfrm>
          <a:prstGeom prst="upArrow">
            <a:avLst/>
          </a:prstGeom>
          <a:gradFill>
            <a:gsLst>
              <a:gs pos="0">
                <a:srgbClr val="9780E5"/>
              </a:gs>
              <a:gs pos="68000">
                <a:srgbClr val="512BD4"/>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Up Arrow 1">
            <a:extLst>
              <a:ext uri="{FF2B5EF4-FFF2-40B4-BE49-F238E27FC236}">
                <a16:creationId xmlns:a16="http://schemas.microsoft.com/office/drawing/2014/main" id="{5AF848BD-0685-ACD5-8472-82997C962725}"/>
              </a:ext>
            </a:extLst>
          </p:cNvPr>
          <p:cNvSpPr/>
          <p:nvPr/>
        </p:nvSpPr>
        <p:spPr bwMode="auto">
          <a:xfrm rot="10800000">
            <a:off x="9382442" y="4258200"/>
            <a:ext cx="477065" cy="324434"/>
          </a:xfrm>
          <a:prstGeom prst="upArrow">
            <a:avLst/>
          </a:prstGeom>
          <a:gradFill>
            <a:gsLst>
              <a:gs pos="0">
                <a:srgbClr val="9780E5"/>
              </a:gs>
              <a:gs pos="68000">
                <a:srgbClr val="512BD4"/>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8" name="Text Placeholder 1">
            <a:extLst>
              <a:ext uri="{FF2B5EF4-FFF2-40B4-BE49-F238E27FC236}">
                <a16:creationId xmlns:a16="http://schemas.microsoft.com/office/drawing/2014/main" id="{59BD0305-8026-D72F-156E-EF06A1F7C85E}"/>
              </a:ext>
            </a:extLst>
          </p:cNvPr>
          <p:cNvSpPr>
            <a:spLocks noGrp="1"/>
          </p:cNvSpPr>
          <p:nvPr/>
        </p:nvSpPr>
        <p:spPr>
          <a:xfrm>
            <a:off x="889525" y="6141859"/>
            <a:ext cx="1160901" cy="246221"/>
          </a:xfrm>
          <a:prstGeom prst="rect">
            <a:avLst/>
          </a:prstGeom>
        </p:spPr>
        <p:txBody>
          <a:bodyPr vert="horz" wrap="square" lIns="0" tIns="0" rIns="0" bIns="0" rtlCol="0">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Open Sans (body)"/>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Learn more</a:t>
            </a:r>
          </a:p>
        </p:txBody>
      </p:sp>
      <p:sp>
        <p:nvSpPr>
          <p:cNvPr id="19" name="Text Placeholder 6">
            <a:extLst>
              <a:ext uri="{FF2B5EF4-FFF2-40B4-BE49-F238E27FC236}">
                <a16:creationId xmlns:a16="http://schemas.microsoft.com/office/drawing/2014/main" id="{6E8A6C41-E00D-9206-8D08-3EDF493E1088}"/>
              </a:ext>
            </a:extLst>
          </p:cNvPr>
          <p:cNvSpPr>
            <a:spLocks noGrp="1"/>
          </p:cNvSpPr>
          <p:nvPr/>
        </p:nvSpPr>
        <p:spPr>
          <a:xfrm>
            <a:off x="2326430" y="6141859"/>
            <a:ext cx="8976044" cy="246221"/>
          </a:xfrm>
          <a:prstGeom prst="rect">
            <a:avLst/>
          </a:prstGeom>
        </p:spPr>
        <p:txBody>
          <a:bodyPr vert="horz" wrap="square" lIns="0" tIns="0" rIns="0" bIns="0" rtlCol="0">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Open Sans (body)"/>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t>
            </a:r>
            <a:r>
              <a:rPr lang="en-US" err="1"/>
              <a:t>aspnet</a:t>
            </a:r>
            <a:r>
              <a:rPr lang="en-US"/>
              <a:t>/upgrade</a:t>
            </a:r>
          </a:p>
        </p:txBody>
      </p:sp>
      <p:sp>
        <p:nvSpPr>
          <p:cNvPr id="20" name="Text Placeholder 7">
            <a:extLst>
              <a:ext uri="{FF2B5EF4-FFF2-40B4-BE49-F238E27FC236}">
                <a16:creationId xmlns:a16="http://schemas.microsoft.com/office/drawing/2014/main" id="{30D3AD40-37F5-801D-04CF-09D9D7612176}"/>
              </a:ext>
            </a:extLst>
          </p:cNvPr>
          <p:cNvSpPr>
            <a:spLocks noGrp="1"/>
          </p:cNvSpPr>
          <p:nvPr/>
        </p:nvSpPr>
        <p:spPr>
          <a:xfrm>
            <a:off x="2107856" y="6141859"/>
            <a:ext cx="131960" cy="246221"/>
          </a:xfrm>
          <a:prstGeom prst="rect">
            <a:avLst/>
          </a:prstGeom>
        </p:spPr>
        <p:txBody>
          <a:bodyPr vert="horz" wrap="square" lIns="0" tIns="0" rIns="0" bIns="0" rtlCol="0">
            <a:spAutoFit/>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535353"/>
                </a:solidFill>
                <a:latin typeface="Open Sans (body)"/>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1148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4" name="Picture 8" descr="Background pattern&#10;&#10;Description automatically generated">
            <a:extLst>
              <a:ext uri="{FF2B5EF4-FFF2-40B4-BE49-F238E27FC236}">
                <a16:creationId xmlns:a16="http://schemas.microsoft.com/office/drawing/2014/main" id="{12BD38E7-7CE4-3DDC-7EDA-1FB153B9428E}"/>
              </a:ext>
            </a:extLst>
          </p:cNvPr>
          <p:cNvPicPr>
            <a:picLocks noChangeAspect="1"/>
          </p:cNvPicPr>
          <p:nvPr/>
        </p:nvPicPr>
        <p:blipFill>
          <a:blip r:embed="rId5"/>
          <a:stretch>
            <a:fillRect/>
          </a:stretch>
        </p:blipFill>
        <p:spPr>
          <a:xfrm>
            <a:off x="0" y="0"/>
            <a:ext cx="12192000" cy="6858000"/>
          </a:xfrm>
          <a:prstGeom prst="rect">
            <a:avLst/>
          </a:prstGeom>
        </p:spPr>
      </p:pic>
      <p:sp>
        <p:nvSpPr>
          <p:cNvPr id="9" name="Title 3">
            <a:extLst>
              <a:ext uri="{FF2B5EF4-FFF2-40B4-BE49-F238E27FC236}">
                <a16:creationId xmlns:a16="http://schemas.microsoft.com/office/drawing/2014/main" id="{559A9955-F9C8-5B93-A7EA-D95B1B5FD20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20" normalizeH="0" baseline="0" noProof="0">
                <a:ln>
                  <a:noFill/>
                </a:ln>
                <a:solidFill>
                  <a:sysClr val="window" lastClr="FFFFFF"/>
                </a:solidFill>
                <a:effectLst/>
                <a:uLnTx/>
                <a:uFillTx/>
                <a:latin typeface="Open Sans Light" pitchFamily="2" charset="0"/>
                <a:ea typeface="+mj-ea"/>
                <a:cs typeface="Open Sans Light" pitchFamily="2" charset="0"/>
              </a:rPr>
              <a:t>More ASP.NET Core in .NET 7 – stay tuned!</a:t>
            </a:r>
          </a:p>
        </p:txBody>
      </p:sp>
      <p:sp>
        <p:nvSpPr>
          <p:cNvPr id="10" name="Content Placeholder 5">
            <a:extLst>
              <a:ext uri="{FF2B5EF4-FFF2-40B4-BE49-F238E27FC236}">
                <a16:creationId xmlns:a16="http://schemas.microsoft.com/office/drawing/2014/main" id="{A88835BB-460A-9EDD-C771-CD3FD7DB8373}"/>
              </a:ext>
            </a:extLst>
          </p:cNvPr>
          <p:cNvSpPr txBox="1">
            <a:spLocks/>
          </p:cNvSpPr>
          <p:nvPr/>
        </p:nvSpPr>
        <p:spPr>
          <a:xfrm>
            <a:off x="4399960" y="1825625"/>
            <a:ext cx="34132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kern="0">
                <a:solidFill>
                  <a:srgbClr val="BCACEE"/>
                </a:solidFill>
                <a:latin typeface="Open Sans SemiBold"/>
                <a:ea typeface="Open Sans SemiBold"/>
                <a:cs typeface="Open Sans SemiBold"/>
              </a:rPr>
              <a:t>APIs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Route grouping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Endpoint filters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Enhanced </a:t>
            </a:r>
            <a:r>
              <a:rPr kumimoji="0" lang="en-US" sz="1800" b="0" i="0" u="none" strike="noStrike" kern="1200" cap="none" spc="0" normalizeH="0" baseline="0" noProof="0" err="1">
                <a:ln>
                  <a:noFill/>
                </a:ln>
                <a:solidFill>
                  <a:sysClr val="window" lastClr="FFFFFF"/>
                </a:solidFill>
                <a:effectLst/>
                <a:uLnTx/>
                <a:uFillTx/>
                <a:latin typeface="Open Sans" pitchFamily="2" charset="0"/>
                <a:ea typeface="+mn-ea"/>
                <a:cs typeface="Open Sans" pitchFamily="2" charset="0"/>
              </a:rPr>
              <a:t>OpenAPI</a:t>
            </a: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 support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Simplified JWT authentication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SignalR client results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Dependency injection for Hub methods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ysClr val="window" lastClr="FFFFFF"/>
                </a:solidFill>
                <a:effectLst/>
                <a:uLnTx/>
                <a:uFillTx/>
                <a:latin typeface="Open Sans" pitchFamily="2" charset="0"/>
                <a:ea typeface="+mn-ea"/>
                <a:cs typeface="Open Sans" pitchFamily="2" charset="0"/>
              </a:rPr>
              <a:t>gRPC</a:t>
            </a: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 JSON transcoding</a:t>
            </a:r>
          </a:p>
        </p:txBody>
      </p:sp>
      <p:sp>
        <p:nvSpPr>
          <p:cNvPr id="11" name="Content Placeholder 6">
            <a:extLst>
              <a:ext uri="{FF2B5EF4-FFF2-40B4-BE49-F238E27FC236}">
                <a16:creationId xmlns:a16="http://schemas.microsoft.com/office/drawing/2014/main" id="{7FBF65F2-61BA-C0D7-61DA-2E98134B8D9D}"/>
              </a:ext>
            </a:extLst>
          </p:cNvPr>
          <p:cNvSpPr txBox="1">
            <a:spLocks/>
          </p:cNvSpPr>
          <p:nvPr/>
        </p:nvSpPr>
        <p:spPr>
          <a:xfrm>
            <a:off x="7944438" y="1825625"/>
            <a:ext cx="34132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kern="0">
                <a:solidFill>
                  <a:srgbClr val="BCACEE"/>
                </a:solidFill>
                <a:latin typeface="Open Sans SemiBold"/>
                <a:ea typeface="Open Sans SemiBold"/>
                <a:cs typeface="Open Sans SemiBold"/>
              </a:rPr>
              <a:t>Web UI</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Blazor custom elements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Handle location changing events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Data binding get/set/after modifiers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Improved JavaScript interop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WebAssembly SIMD &amp; exception handling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Dynamic authentication requests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ysClr val="window" lastClr="FFFFFF"/>
                </a:solidFill>
                <a:effectLst/>
                <a:uLnTx/>
                <a:uFillTx/>
                <a:latin typeface="Open Sans" pitchFamily="2" charset="0"/>
                <a:ea typeface="+mn-ea"/>
                <a:cs typeface="Open Sans" pitchFamily="2" charset="0"/>
              </a:rPr>
              <a:t>QuickGrid</a:t>
            </a: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 (experimental)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endParaRPr>
          </a:p>
        </p:txBody>
      </p:sp>
      <p:sp>
        <p:nvSpPr>
          <p:cNvPr id="13" name="Content Placeholder 11">
            <a:extLst>
              <a:ext uri="{FF2B5EF4-FFF2-40B4-BE49-F238E27FC236}">
                <a16:creationId xmlns:a16="http://schemas.microsoft.com/office/drawing/2014/main" id="{551B6A28-DDD5-9AFA-92BD-49D02A1BD45D}"/>
              </a:ext>
            </a:extLst>
          </p:cNvPr>
          <p:cNvSpPr txBox="1">
            <a:spLocks/>
          </p:cNvSpPr>
          <p:nvPr/>
        </p:nvSpPr>
        <p:spPr>
          <a:xfrm>
            <a:off x="838200" y="1825625"/>
            <a:ext cx="34132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kern="0">
                <a:solidFill>
                  <a:srgbClr val="BCACEE"/>
                </a:solidFill>
                <a:latin typeface="Open Sans SemiBold"/>
                <a:ea typeface="Open Sans SemiBold"/>
                <a:cs typeface="Open Sans SemiBold"/>
              </a:rPr>
              <a:t>Runtime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HTTP/3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ysClr val="window" lastClr="FFFFFF"/>
                </a:solidFill>
                <a:effectLst/>
                <a:uLnTx/>
                <a:uFillTx/>
                <a:latin typeface="Open Sans" pitchFamily="2" charset="0"/>
                <a:ea typeface="+mn-ea"/>
                <a:cs typeface="Open Sans" pitchFamily="2" charset="0"/>
              </a:rPr>
              <a:t>WebSockets</a:t>
            </a: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 over HTTP/2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ARM64 for IIS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Optimized for many cores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Rate limiting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Output caching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Request decompression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ysClr val="window" lastClr="FFFFFF"/>
                </a:solidFill>
                <a:effectLst/>
                <a:uLnTx/>
                <a:uFillTx/>
                <a:latin typeface="Open Sans" pitchFamily="2" charset="0"/>
                <a:ea typeface="+mn-ea"/>
                <a:cs typeface="Open Sans" pitchFamily="2" charset="0"/>
              </a:rPr>
              <a:t>WebTransport</a:t>
            </a:r>
            <a:r>
              <a:rPr kumimoji="0" lang="en-US" sz="1800" b="0" i="0" u="none" strike="noStrike" kern="1200" cap="none" spc="0" normalizeH="0" baseline="0" noProof="0">
                <a:ln>
                  <a:noFill/>
                </a:ln>
                <a:solidFill>
                  <a:sysClr val="window" lastClr="FFFFFF"/>
                </a:solidFill>
                <a:effectLst/>
                <a:uLnTx/>
                <a:uFillTx/>
                <a:latin typeface="Open Sans" pitchFamily="2" charset="0"/>
                <a:ea typeface="+mn-ea"/>
                <a:cs typeface="Open Sans" pitchFamily="2" charset="0"/>
              </a:rPr>
              <a:t> (experimental)</a:t>
            </a:r>
          </a:p>
        </p:txBody>
      </p:sp>
    </p:spTree>
    <p:extLst>
      <p:ext uri="{BB962C8B-B14F-4D97-AF65-F5344CB8AC3E}">
        <p14:creationId xmlns:p14="http://schemas.microsoft.com/office/powerpoint/2010/main" val="290891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11" name="Picture 10">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6241727" y="1352016"/>
            <a:ext cx="2723795" cy="795234"/>
          </a:xfrm>
          <a:prstGeom prst="rect">
            <a:avLst/>
          </a:prstGeom>
        </p:spPr>
      </p:pic>
      <p:pic>
        <p:nvPicPr>
          <p:cNvPr id="8" name="Picture 7">
            <a:extLst>
              <a:ext uri="{FF2B5EF4-FFF2-40B4-BE49-F238E27FC236}">
                <a16:creationId xmlns:a16="http://schemas.microsoft.com/office/drawing/2014/main" id="{C8DA8D57-29EF-0130-1030-210B430CE17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13922" y="2280552"/>
            <a:ext cx="3168083" cy="3773223"/>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a:lnSpc>
                <a:spcPct val="90000"/>
              </a:lnSpc>
              <a:spcBef>
                <a:spcPts val="0"/>
              </a:spcBef>
            </a:pPr>
            <a:r>
              <a:rPr lang="en-US" sz="6350">
                <a:latin typeface="Open Sans SemiBold"/>
                <a:ea typeface="Open Sans SemiBold"/>
                <a:cs typeface="Open Sans SemiBold"/>
              </a:rPr>
              <a:t>Thank You!</a:t>
            </a:r>
            <a:endParaRPr lang="en-US"/>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738664"/>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atin typeface="Open Sans SemiBold"/>
                <a:ea typeface="Open Sans SemiBold"/>
                <a:cs typeface="Open Sans SemiBold"/>
              </a:rPr>
              <a:t>Let's build amazing apps with .NET 7</a:t>
            </a:r>
            <a:br>
              <a:rPr lang="en-US">
                <a:latin typeface="Open Sans SemiBold"/>
                <a:ea typeface="Open Sans SemiBold"/>
                <a:cs typeface="Open Sans SemiBold"/>
              </a:rPr>
            </a:br>
            <a:r>
              <a:rPr lang="en-US">
                <a:solidFill>
                  <a:schemeClr val="accent2"/>
                </a:solidFill>
                <a:latin typeface="Open Sans SemiBold"/>
                <a:ea typeface="Open Sans SemiBold"/>
                <a:cs typeface="Open Sans SemiBold"/>
              </a:rPr>
              <a:t>get.dot.net/7</a:t>
            </a:r>
            <a:endParaRPr lang="en-US">
              <a:solidFill>
                <a:schemeClr val="accent2"/>
              </a:solidFill>
            </a:endParaRPr>
          </a:p>
        </p:txBody>
      </p:sp>
    </p:spTree>
    <p:extLst>
      <p:ext uri="{BB962C8B-B14F-4D97-AF65-F5344CB8AC3E}">
        <p14:creationId xmlns:p14="http://schemas.microsoft.com/office/powerpoint/2010/main" val="428599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normAutofit/>
          </a:bodyPr>
          <a:lstStyle/>
          <a:p>
            <a:r>
              <a:rPr lang="en-US"/>
              <a:t>State of ASP.NET Core</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1216332"/>
          </a:xfrm>
        </p:spPr>
        <p:txBody>
          <a:bodyPr>
            <a:normAutofit/>
          </a:bodyPr>
          <a:lstStyle/>
          <a:p>
            <a:r>
              <a:rPr lang="en-US"/>
              <a:t>Daniel Roth | @danroth27</a:t>
            </a:r>
          </a:p>
          <a:p>
            <a:r>
              <a:rPr lang="en-US"/>
              <a:t>Principal Product Manager</a:t>
            </a:r>
          </a:p>
          <a:p>
            <a:r>
              <a:rPr lang="en-US"/>
              <a:t>Microsoft</a:t>
            </a:r>
          </a:p>
        </p:txBody>
      </p:sp>
    </p:spTree>
    <p:extLst>
      <p:ext uri="{BB962C8B-B14F-4D97-AF65-F5344CB8AC3E}">
        <p14:creationId xmlns:p14="http://schemas.microsoft.com/office/powerpoint/2010/main" val="204609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3B02D5C-9A89-44B4-0C8D-1C8FF11FEC13}"/>
              </a:ext>
            </a:extLst>
          </p:cNvPr>
          <p:cNvSpPr/>
          <p:nvPr/>
        </p:nvSpPr>
        <p:spPr>
          <a:xfrm>
            <a:off x="8842248" y="1828800"/>
            <a:ext cx="1828800" cy="4367803"/>
          </a:xfrm>
          <a:prstGeom prst="rect">
            <a:avLst/>
          </a:prstGeom>
          <a:solidFill>
            <a:schemeClr val="tx1">
              <a:lumMod val="75000"/>
              <a:lumOff val="25000"/>
            </a:schemeClr>
          </a:solidFill>
          <a:ln>
            <a:solidFill>
              <a:schemeClr val="tx1">
                <a:lumMod val="85000"/>
                <a:lumOff val="15000"/>
              </a:schemeClr>
            </a:solidFill>
          </a:ln>
          <a:effectLst>
            <a:glow rad="101600">
              <a:schemeClr val="accent2">
                <a:satMod val="175000"/>
                <a:alpha val="40000"/>
              </a:schemeClr>
            </a:glow>
          </a:effectLst>
        </p:spPr>
        <p:style>
          <a:lnRef idx="3">
            <a:schemeClr val="lt1"/>
          </a:lnRef>
          <a:fillRef idx="1">
            <a:schemeClr val="accent3"/>
          </a:fillRef>
          <a:effectRef idx="1">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Extensions</a:t>
            </a:r>
          </a:p>
        </p:txBody>
      </p:sp>
      <p:sp>
        <p:nvSpPr>
          <p:cNvPr id="10" name="Rectangle 9">
            <a:extLst>
              <a:ext uri="{FF2B5EF4-FFF2-40B4-BE49-F238E27FC236}">
                <a16:creationId xmlns:a16="http://schemas.microsoft.com/office/drawing/2014/main" id="{4ADE4808-DC17-4DD6-B5B2-B3200B0870F9}"/>
              </a:ext>
            </a:extLst>
          </p:cNvPr>
          <p:cNvSpPr/>
          <p:nvPr/>
        </p:nvSpPr>
        <p:spPr>
          <a:xfrm>
            <a:off x="1448936" y="4860666"/>
            <a:ext cx="5486400" cy="803910"/>
          </a:xfrm>
          <a:prstGeom prst="rect">
            <a:avLst/>
          </a:prstGeom>
          <a:solidFill>
            <a:srgbClr val="512BD4"/>
          </a:solidFill>
          <a:ln w="19050">
            <a:solidFill>
              <a:srgbClr val="351D8F"/>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Servers</a:t>
            </a:r>
          </a:p>
        </p:txBody>
      </p:sp>
      <p:sp>
        <p:nvSpPr>
          <p:cNvPr id="26" name="Rectangle 25">
            <a:extLst>
              <a:ext uri="{FF2B5EF4-FFF2-40B4-BE49-F238E27FC236}">
                <a16:creationId xmlns:a16="http://schemas.microsoft.com/office/drawing/2014/main" id="{509725FD-06EB-4E9E-A164-B73C3BA32197}"/>
              </a:ext>
            </a:extLst>
          </p:cNvPr>
          <p:cNvSpPr/>
          <p:nvPr/>
        </p:nvSpPr>
        <p:spPr>
          <a:xfrm>
            <a:off x="7020733" y="4860824"/>
            <a:ext cx="1743402" cy="803752"/>
          </a:xfrm>
          <a:prstGeom prst="rect">
            <a:avLst/>
          </a:prstGeom>
          <a:solidFill>
            <a:schemeClr val="tx1">
              <a:lumMod val="75000"/>
              <a:lumOff val="2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t"/>
          <a:lstStyle/>
          <a:p>
            <a:pPr algn="ctr"/>
            <a:r>
              <a:rPr lang="en-US" sz="2000">
                <a:solidFill>
                  <a:srgbClr val="FFFFFF"/>
                </a:solidFill>
                <a:latin typeface="Calibri" panose="020F0502020204030204"/>
              </a:rPr>
              <a:t>Worker </a:t>
            </a:r>
          </a:p>
          <a:p>
            <a:pPr algn="ctr"/>
            <a:r>
              <a:rPr lang="en-US" sz="2000">
                <a:solidFill>
                  <a:srgbClr val="FFFFFF"/>
                </a:solidFill>
                <a:latin typeface="Calibri" panose="020F0502020204030204"/>
              </a:rPr>
              <a:t>Services</a:t>
            </a:r>
          </a:p>
        </p:txBody>
      </p:sp>
      <p:sp>
        <p:nvSpPr>
          <p:cNvPr id="3" name="Rectangle 2">
            <a:extLst>
              <a:ext uri="{FF2B5EF4-FFF2-40B4-BE49-F238E27FC236}">
                <a16:creationId xmlns:a16="http://schemas.microsoft.com/office/drawing/2014/main" id="{E09F7C47-73CA-4262-81F2-70924FC47AA0}"/>
              </a:ext>
            </a:extLst>
          </p:cNvPr>
          <p:cNvSpPr/>
          <p:nvPr/>
        </p:nvSpPr>
        <p:spPr>
          <a:xfrm>
            <a:off x="1448936" y="5738779"/>
            <a:ext cx="7315199" cy="457200"/>
          </a:xfrm>
          <a:prstGeom prst="rect">
            <a:avLst/>
          </a:prstGeom>
          <a:solidFill>
            <a:schemeClr val="tx1">
              <a:lumMod val="75000"/>
              <a:lumOff val="2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t"/>
          <a:lstStyle/>
          <a:p>
            <a:pPr algn="ctr"/>
            <a:r>
              <a:rPr lang="en-US" sz="2000">
                <a:solidFill>
                  <a:srgbClr val="FFFFFF"/>
                </a:solidFill>
                <a:latin typeface="Calibri" panose="020F0502020204030204"/>
              </a:rPr>
              <a:t>Hosting</a:t>
            </a:r>
          </a:p>
        </p:txBody>
      </p:sp>
      <p:grpSp>
        <p:nvGrpSpPr>
          <p:cNvPr id="20" name="Group 19">
            <a:extLst>
              <a:ext uri="{FF2B5EF4-FFF2-40B4-BE49-F238E27FC236}">
                <a16:creationId xmlns:a16="http://schemas.microsoft.com/office/drawing/2014/main" id="{6CFFD2B5-9D5F-C6F2-3E03-E5844422BDAA}"/>
              </a:ext>
            </a:extLst>
          </p:cNvPr>
          <p:cNvGrpSpPr/>
          <p:nvPr/>
        </p:nvGrpSpPr>
        <p:grpSpPr>
          <a:xfrm>
            <a:off x="1453896" y="4864608"/>
            <a:ext cx="7315199" cy="1335024"/>
            <a:chOff x="1453896" y="4864608"/>
            <a:chExt cx="7315199" cy="1335024"/>
          </a:xfrm>
        </p:grpSpPr>
        <p:sp>
          <p:nvSpPr>
            <p:cNvPr id="18" name="Rectangle 17">
              <a:extLst>
                <a:ext uri="{FF2B5EF4-FFF2-40B4-BE49-F238E27FC236}">
                  <a16:creationId xmlns:a16="http://schemas.microsoft.com/office/drawing/2014/main" id="{F43560B2-CAF0-9C55-A883-4FC00E9A241C}"/>
                </a:ext>
              </a:extLst>
            </p:cNvPr>
            <p:cNvSpPr/>
            <p:nvPr/>
          </p:nvSpPr>
          <p:spPr>
            <a:xfrm>
              <a:off x="1453896" y="5742432"/>
              <a:ext cx="7315199" cy="457200"/>
            </a:xfrm>
            <a:prstGeom prst="rect">
              <a:avLst/>
            </a:prstGeom>
            <a:solidFill>
              <a:schemeClr val="tx1">
                <a:lumMod val="75000"/>
                <a:lumOff val="25000"/>
              </a:schemeClr>
            </a:solidFill>
            <a:ln>
              <a:solidFill>
                <a:schemeClr val="tx1">
                  <a:lumMod val="85000"/>
                  <a:lumOff val="15000"/>
                </a:schemeClr>
              </a:solidFill>
            </a:ln>
            <a:effectLst>
              <a:glow rad="101600">
                <a:schemeClr val="accent2">
                  <a:satMod val="175000"/>
                  <a:alpha val="40000"/>
                </a:schemeClr>
              </a:glow>
            </a:effectLst>
          </p:spPr>
          <p:style>
            <a:lnRef idx="3">
              <a:schemeClr val="lt1"/>
            </a:lnRef>
            <a:fillRef idx="1">
              <a:schemeClr val="accent3"/>
            </a:fillRef>
            <a:effectRef idx="1">
              <a:schemeClr val="accent3"/>
            </a:effectRef>
            <a:fontRef idx="minor">
              <a:schemeClr val="lt1"/>
            </a:fontRef>
          </p:style>
          <p:txBody>
            <a:bodyPr rtlCol="0" anchor="t"/>
            <a:lstStyle/>
            <a:p>
              <a:pPr algn="ctr"/>
              <a:r>
                <a:rPr lang="en-US" sz="2000">
                  <a:solidFill>
                    <a:srgbClr val="FFFFFF"/>
                  </a:solidFill>
                  <a:latin typeface="Calibri" panose="020F0502020204030204"/>
                </a:rPr>
                <a:t>Hosting</a:t>
              </a:r>
            </a:p>
          </p:txBody>
        </p:sp>
        <p:sp>
          <p:nvSpPr>
            <p:cNvPr id="16" name="Rectangle 15">
              <a:extLst>
                <a:ext uri="{FF2B5EF4-FFF2-40B4-BE49-F238E27FC236}">
                  <a16:creationId xmlns:a16="http://schemas.microsoft.com/office/drawing/2014/main" id="{82E8475F-70EE-F47D-E9F1-C1051AE1463C}"/>
                </a:ext>
              </a:extLst>
            </p:cNvPr>
            <p:cNvSpPr/>
            <p:nvPr/>
          </p:nvSpPr>
          <p:spPr>
            <a:xfrm>
              <a:off x="7022592" y="4864608"/>
              <a:ext cx="1743402" cy="803752"/>
            </a:xfrm>
            <a:prstGeom prst="rect">
              <a:avLst/>
            </a:prstGeom>
            <a:solidFill>
              <a:schemeClr val="tx1">
                <a:lumMod val="75000"/>
                <a:lumOff val="25000"/>
              </a:schemeClr>
            </a:solidFill>
            <a:ln>
              <a:solidFill>
                <a:schemeClr val="tx1">
                  <a:lumMod val="85000"/>
                  <a:lumOff val="15000"/>
                </a:schemeClr>
              </a:solidFill>
            </a:ln>
            <a:effectLst>
              <a:glow rad="101600">
                <a:schemeClr val="accent2">
                  <a:satMod val="175000"/>
                  <a:alpha val="40000"/>
                </a:schemeClr>
              </a:glow>
            </a:effectLst>
          </p:spPr>
          <p:style>
            <a:lnRef idx="3">
              <a:schemeClr val="lt1"/>
            </a:lnRef>
            <a:fillRef idx="1">
              <a:schemeClr val="accent3"/>
            </a:fillRef>
            <a:effectRef idx="1">
              <a:schemeClr val="accent3"/>
            </a:effectRef>
            <a:fontRef idx="minor">
              <a:schemeClr val="lt1"/>
            </a:fontRef>
          </p:style>
          <p:txBody>
            <a:bodyPr rtlCol="0" anchor="t"/>
            <a:lstStyle/>
            <a:p>
              <a:pPr algn="ctr"/>
              <a:r>
                <a:rPr lang="en-US" sz="2000">
                  <a:solidFill>
                    <a:srgbClr val="FFFFFF"/>
                  </a:solidFill>
                  <a:latin typeface="Calibri" panose="020F0502020204030204"/>
                </a:rPr>
                <a:t>Worker </a:t>
              </a:r>
            </a:p>
            <a:p>
              <a:pPr algn="ctr"/>
              <a:r>
                <a:rPr lang="en-US" sz="2000">
                  <a:solidFill>
                    <a:srgbClr val="FFFFFF"/>
                  </a:solidFill>
                  <a:latin typeface="Calibri" panose="020F0502020204030204"/>
                </a:rPr>
                <a:t>Services</a:t>
              </a:r>
            </a:p>
          </p:txBody>
        </p:sp>
        <p:sp>
          <p:nvSpPr>
            <p:cNvPr id="12" name="Rectangle 11">
              <a:extLst>
                <a:ext uri="{FF2B5EF4-FFF2-40B4-BE49-F238E27FC236}">
                  <a16:creationId xmlns:a16="http://schemas.microsoft.com/office/drawing/2014/main" id="{91101973-E4C6-D431-E435-4F5326C0A0D4}"/>
                </a:ext>
              </a:extLst>
            </p:cNvPr>
            <p:cNvSpPr/>
            <p:nvPr/>
          </p:nvSpPr>
          <p:spPr>
            <a:xfrm>
              <a:off x="1453896" y="4864608"/>
              <a:ext cx="5486400" cy="803910"/>
            </a:xfrm>
            <a:prstGeom prst="rect">
              <a:avLst/>
            </a:prstGeom>
            <a:solidFill>
              <a:srgbClr val="512BD4"/>
            </a:solidFill>
            <a:ln w="19050">
              <a:solidFill>
                <a:srgbClr val="351D8F"/>
              </a:solidFill>
            </a:ln>
            <a:effectLst>
              <a:glow rad="101600">
                <a:schemeClr val="accent2">
                  <a:satMod val="175000"/>
                  <a:alpha val="40000"/>
                </a:schemeClr>
              </a:glow>
            </a:effectLst>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Servers</a:t>
              </a:r>
            </a:p>
          </p:txBody>
        </p:sp>
      </p:grpSp>
      <p:sp>
        <p:nvSpPr>
          <p:cNvPr id="7" name="Rectangle 6">
            <a:extLst>
              <a:ext uri="{FF2B5EF4-FFF2-40B4-BE49-F238E27FC236}">
                <a16:creationId xmlns:a16="http://schemas.microsoft.com/office/drawing/2014/main" id="{22E30399-D9A7-9F57-5222-3DF60496AC01}"/>
              </a:ext>
            </a:extLst>
          </p:cNvPr>
          <p:cNvSpPr/>
          <p:nvPr/>
        </p:nvSpPr>
        <p:spPr>
          <a:xfrm>
            <a:off x="1453896" y="3502152"/>
            <a:ext cx="7315200" cy="1280160"/>
          </a:xfrm>
          <a:prstGeom prst="rect">
            <a:avLst/>
          </a:prstGeom>
          <a:solidFill>
            <a:srgbClr val="512BD4"/>
          </a:solidFill>
          <a:ln w="19050">
            <a:solidFill>
              <a:srgbClr val="351D8F"/>
            </a:solidFill>
          </a:ln>
          <a:effectLst>
            <a:glow rad="101600">
              <a:schemeClr val="accent2">
                <a:satMod val="175000"/>
                <a:alpha val="40000"/>
              </a:schemeClr>
            </a:glow>
          </a:effectLst>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Middleware</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B1E123C-C284-78EE-3C07-D4D54BE87947}"/>
              </a:ext>
            </a:extLst>
          </p:cNvPr>
          <p:cNvSpPr/>
          <p:nvPr/>
        </p:nvSpPr>
        <p:spPr>
          <a:xfrm>
            <a:off x="5660136" y="1837944"/>
            <a:ext cx="3099816" cy="1590596"/>
          </a:xfrm>
          <a:prstGeom prst="rect">
            <a:avLst/>
          </a:prstGeom>
          <a:solidFill>
            <a:srgbClr val="512BD4"/>
          </a:solidFill>
          <a:ln w="19050">
            <a:solidFill>
              <a:srgbClr val="351D8F"/>
            </a:solidFill>
          </a:ln>
          <a:effectLst>
            <a:glow rad="101600">
              <a:schemeClr val="accent2">
                <a:satMod val="175000"/>
                <a:alpha val="40000"/>
              </a:schemeClr>
            </a:glow>
          </a:effectLst>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Services</a:t>
            </a:r>
          </a:p>
        </p:txBody>
      </p:sp>
      <p:sp>
        <p:nvSpPr>
          <p:cNvPr id="2" name="Rectangle 1">
            <a:extLst>
              <a:ext uri="{FF2B5EF4-FFF2-40B4-BE49-F238E27FC236}">
                <a16:creationId xmlns:a16="http://schemas.microsoft.com/office/drawing/2014/main" id="{AA596B96-B1E0-9F95-1A41-7A8C7F58FF22}"/>
              </a:ext>
            </a:extLst>
          </p:cNvPr>
          <p:cNvSpPr/>
          <p:nvPr/>
        </p:nvSpPr>
        <p:spPr>
          <a:xfrm>
            <a:off x="1453896" y="1837944"/>
            <a:ext cx="4129714" cy="1590596"/>
          </a:xfrm>
          <a:prstGeom prst="rect">
            <a:avLst/>
          </a:prstGeom>
          <a:solidFill>
            <a:srgbClr val="512BD4"/>
          </a:solidFill>
          <a:ln w="19050">
            <a:solidFill>
              <a:srgbClr val="351D8F"/>
            </a:solidFill>
          </a:ln>
          <a:effectLst>
            <a:glow rad="101600">
              <a:schemeClr val="accent2">
                <a:satMod val="175000"/>
                <a:alpha val="40000"/>
              </a:schemeClr>
            </a:glow>
          </a:effectLst>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Web UI</a:t>
            </a:r>
          </a:p>
        </p:txBody>
      </p:sp>
      <p:sp>
        <p:nvSpPr>
          <p:cNvPr id="33" name="Rectangle 32">
            <a:extLst>
              <a:ext uri="{FF2B5EF4-FFF2-40B4-BE49-F238E27FC236}">
                <a16:creationId xmlns:a16="http://schemas.microsoft.com/office/drawing/2014/main" id="{F69910CD-94B3-4164-963A-2DF589E8667C}"/>
              </a:ext>
            </a:extLst>
          </p:cNvPr>
          <p:cNvSpPr/>
          <p:nvPr/>
        </p:nvSpPr>
        <p:spPr>
          <a:xfrm>
            <a:off x="5658487" y="1834431"/>
            <a:ext cx="3099816" cy="1590596"/>
          </a:xfrm>
          <a:prstGeom prst="rect">
            <a:avLst/>
          </a:prstGeom>
          <a:solidFill>
            <a:srgbClr val="512BD4"/>
          </a:solidFill>
          <a:ln w="19050">
            <a:solidFill>
              <a:srgbClr val="351D8F"/>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Services</a:t>
            </a:r>
          </a:p>
        </p:txBody>
      </p:sp>
      <p:sp>
        <p:nvSpPr>
          <p:cNvPr id="21" name="Rectangle 20">
            <a:extLst>
              <a:ext uri="{FF2B5EF4-FFF2-40B4-BE49-F238E27FC236}">
                <a16:creationId xmlns:a16="http://schemas.microsoft.com/office/drawing/2014/main" id="{D349EAD1-3930-4456-BEB8-35B26D1EF12A}"/>
              </a:ext>
            </a:extLst>
          </p:cNvPr>
          <p:cNvSpPr/>
          <p:nvPr/>
        </p:nvSpPr>
        <p:spPr>
          <a:xfrm>
            <a:off x="6691759" y="2194560"/>
            <a:ext cx="1033272" cy="1234440"/>
          </a:xfrm>
          <a:prstGeom prst="rect">
            <a:avLst/>
          </a:prstGeom>
          <a:solidFill>
            <a:schemeClr val="accent5">
              <a:lumMod val="75000"/>
            </a:schemeClr>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C1AB3A-5B7B-44AE-A7A4-2F88B7A72C52}"/>
              </a:ext>
            </a:extLst>
          </p:cNvPr>
          <p:cNvSpPr/>
          <p:nvPr/>
        </p:nvSpPr>
        <p:spPr>
          <a:xfrm>
            <a:off x="7725031" y="2194560"/>
            <a:ext cx="1033272" cy="1234440"/>
          </a:xfrm>
          <a:prstGeom prst="rect">
            <a:avLst/>
          </a:prstGeom>
          <a:solidFill>
            <a:schemeClr val="accent2">
              <a:lumMod val="75000"/>
            </a:schemeClr>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gRPC</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B951D-E1FF-40F5-B4B5-FC9D51865850}"/>
              </a:ext>
            </a:extLst>
          </p:cNvPr>
          <p:cNvSpPr/>
          <p:nvPr/>
        </p:nvSpPr>
        <p:spPr>
          <a:xfrm>
            <a:off x="1448937" y="1836336"/>
            <a:ext cx="4129714" cy="1590596"/>
          </a:xfrm>
          <a:prstGeom prst="rect">
            <a:avLst/>
          </a:prstGeom>
          <a:solidFill>
            <a:srgbClr val="512BD4"/>
          </a:solidFill>
          <a:ln w="19050">
            <a:solidFill>
              <a:srgbClr val="351D8F"/>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Web UI</a:t>
            </a:r>
          </a:p>
        </p:txBody>
      </p:sp>
      <p:sp>
        <p:nvSpPr>
          <p:cNvPr id="11" name="Rectangle 10">
            <a:extLst>
              <a:ext uri="{FF2B5EF4-FFF2-40B4-BE49-F238E27FC236}">
                <a16:creationId xmlns:a16="http://schemas.microsoft.com/office/drawing/2014/main" id="{0D92425B-4DD3-453B-88F4-9FCC99B44EC9}"/>
              </a:ext>
            </a:extLst>
          </p:cNvPr>
          <p:cNvSpPr/>
          <p:nvPr/>
        </p:nvSpPr>
        <p:spPr>
          <a:xfrm>
            <a:off x="1448936" y="2191064"/>
            <a:ext cx="1033272" cy="1234440"/>
          </a:xfrm>
          <a:prstGeom prst="rect">
            <a:avLst/>
          </a:prstGeom>
          <a:solidFill>
            <a:schemeClr val="accent6"/>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MVC</a:t>
            </a:r>
          </a:p>
        </p:txBody>
      </p:sp>
      <p:sp>
        <p:nvSpPr>
          <p:cNvPr id="19" name="Rectangle 18">
            <a:extLst>
              <a:ext uri="{FF2B5EF4-FFF2-40B4-BE49-F238E27FC236}">
                <a16:creationId xmlns:a16="http://schemas.microsoft.com/office/drawing/2014/main" id="{B65A0D5F-DFE2-4FCB-949A-8AB4D9748A78}"/>
              </a:ext>
            </a:extLst>
          </p:cNvPr>
          <p:cNvSpPr/>
          <p:nvPr/>
        </p:nvSpPr>
        <p:spPr>
          <a:xfrm>
            <a:off x="5658487" y="2194560"/>
            <a:ext cx="1033272" cy="1234440"/>
          </a:xfrm>
          <a:prstGeom prst="rect">
            <a:avLst/>
          </a:prstGeom>
          <a:solidFill>
            <a:schemeClr val="accent6">
              <a:lumMod val="75000"/>
            </a:schemeClr>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HTTP APIs</a:t>
            </a:r>
          </a:p>
        </p:txBody>
      </p:sp>
      <p:sp>
        <p:nvSpPr>
          <p:cNvPr id="15" name="Rectangle 14">
            <a:extLst>
              <a:ext uri="{FF2B5EF4-FFF2-40B4-BE49-F238E27FC236}">
                <a16:creationId xmlns:a16="http://schemas.microsoft.com/office/drawing/2014/main" id="{DBC80AB7-334A-424D-8E04-62DAF378D560}"/>
              </a:ext>
            </a:extLst>
          </p:cNvPr>
          <p:cNvSpPr/>
          <p:nvPr/>
        </p:nvSpPr>
        <p:spPr>
          <a:xfrm>
            <a:off x="2482201" y="2191064"/>
            <a:ext cx="1033272" cy="1234440"/>
          </a:xfrm>
          <a:prstGeom prst="rect">
            <a:avLst/>
          </a:prstGeom>
          <a:solidFill>
            <a:schemeClr val="accent5"/>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4545379" y="2191857"/>
            <a:ext cx="1033272" cy="1234440"/>
          </a:xfrm>
          <a:prstGeom prst="rect">
            <a:avLst/>
          </a:prstGeom>
          <a:solidFill>
            <a:srgbClr val="7030A0"/>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Blazor</a:t>
            </a:r>
          </a:p>
        </p:txBody>
      </p:sp>
      <p:sp>
        <p:nvSpPr>
          <p:cNvPr id="14" name="Rectangle 13">
            <a:extLst>
              <a:ext uri="{FF2B5EF4-FFF2-40B4-BE49-F238E27FC236}">
                <a16:creationId xmlns:a16="http://schemas.microsoft.com/office/drawing/2014/main" id="{B13B38A6-4751-46BA-8AD1-206F420ED76A}"/>
              </a:ext>
            </a:extLst>
          </p:cNvPr>
          <p:cNvSpPr/>
          <p:nvPr/>
        </p:nvSpPr>
        <p:spPr>
          <a:xfrm>
            <a:off x="3512114" y="2190456"/>
            <a:ext cx="1033272" cy="1234440"/>
          </a:xfrm>
          <a:prstGeom prst="rect">
            <a:avLst/>
          </a:prstGeom>
          <a:solidFill>
            <a:schemeClr val="accent4">
              <a:lumMod val="75000"/>
            </a:schemeClr>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SPA</a:t>
            </a:r>
          </a:p>
        </p:txBody>
      </p:sp>
      <p:grpSp>
        <p:nvGrpSpPr>
          <p:cNvPr id="29" name="Group 28">
            <a:extLst>
              <a:ext uri="{FF2B5EF4-FFF2-40B4-BE49-F238E27FC236}">
                <a16:creationId xmlns:a16="http://schemas.microsoft.com/office/drawing/2014/main" id="{2D6CFAC6-616D-4467-9934-8B25DB09CFB4}"/>
              </a:ext>
            </a:extLst>
          </p:cNvPr>
          <p:cNvGrpSpPr/>
          <p:nvPr/>
        </p:nvGrpSpPr>
        <p:grpSpPr>
          <a:xfrm>
            <a:off x="1448936" y="5207376"/>
            <a:ext cx="5486400" cy="457200"/>
            <a:chOff x="1524000" y="4897914"/>
            <a:chExt cx="5486400" cy="685800"/>
          </a:xfrm>
          <a:solidFill>
            <a:schemeClr val="tx1">
              <a:lumMod val="60000"/>
              <a:lumOff val="40000"/>
            </a:schemeClr>
          </a:solidFill>
        </p:grpSpPr>
        <p:sp>
          <p:nvSpPr>
            <p:cNvPr id="6" name="Rectangle 5">
              <a:extLst>
                <a:ext uri="{FF2B5EF4-FFF2-40B4-BE49-F238E27FC236}">
                  <a16:creationId xmlns:a16="http://schemas.microsoft.com/office/drawing/2014/main" id="{6E636B14-5D6E-4903-B477-F994880BE0F3}"/>
                </a:ext>
              </a:extLst>
            </p:cNvPr>
            <p:cNvSpPr/>
            <p:nvPr/>
          </p:nvSpPr>
          <p:spPr>
            <a:xfrm>
              <a:off x="1524000" y="4897914"/>
              <a:ext cx="1828800" cy="685800"/>
            </a:xfrm>
            <a:prstGeom prst="rect">
              <a:avLst/>
            </a:prstGeom>
            <a:solidFill>
              <a:srgbClr val="7E63DF"/>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Kestrel</a:t>
              </a:r>
            </a:p>
          </p:txBody>
        </p:sp>
        <p:sp>
          <p:nvSpPr>
            <p:cNvPr id="8" name="Rectangle 7">
              <a:extLst>
                <a:ext uri="{FF2B5EF4-FFF2-40B4-BE49-F238E27FC236}">
                  <a16:creationId xmlns:a16="http://schemas.microsoft.com/office/drawing/2014/main" id="{F7EDF1BD-BA7C-4BB7-9026-9690D9060A07}"/>
                </a:ext>
              </a:extLst>
            </p:cNvPr>
            <p:cNvSpPr/>
            <p:nvPr/>
          </p:nvSpPr>
          <p:spPr>
            <a:xfrm>
              <a:off x="3352800" y="4897914"/>
              <a:ext cx="1828800" cy="685800"/>
            </a:xfrm>
            <a:prstGeom prst="rect">
              <a:avLst/>
            </a:prstGeom>
            <a:solidFill>
              <a:srgbClr val="7E63DF"/>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IIS</a:t>
              </a:r>
            </a:p>
          </p:txBody>
        </p:sp>
        <p:sp>
          <p:nvSpPr>
            <p:cNvPr id="9" name="Rectangle 8">
              <a:extLst>
                <a:ext uri="{FF2B5EF4-FFF2-40B4-BE49-F238E27FC236}">
                  <a16:creationId xmlns:a16="http://schemas.microsoft.com/office/drawing/2014/main" id="{09E05557-A490-45FA-8C49-BB3AF8312FFB}"/>
                </a:ext>
              </a:extLst>
            </p:cNvPr>
            <p:cNvSpPr/>
            <p:nvPr/>
          </p:nvSpPr>
          <p:spPr>
            <a:xfrm>
              <a:off x="5181600" y="4897914"/>
              <a:ext cx="1828800" cy="685800"/>
            </a:xfrm>
            <a:prstGeom prst="rect">
              <a:avLst/>
            </a:prstGeom>
            <a:solidFill>
              <a:srgbClr val="7E63DF"/>
            </a:solid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HTTP.sys</a:t>
              </a:r>
            </a:p>
          </p:txBody>
        </p:sp>
      </p:grpSp>
      <p:sp>
        <p:nvSpPr>
          <p:cNvPr id="36" name="Rectangle 35">
            <a:extLst>
              <a:ext uri="{FF2B5EF4-FFF2-40B4-BE49-F238E27FC236}">
                <a16:creationId xmlns:a16="http://schemas.microsoft.com/office/drawing/2014/main" id="{D822045E-6FC7-4229-9AC9-66A0D2C9F74F}"/>
              </a:ext>
            </a:extLst>
          </p:cNvPr>
          <p:cNvSpPr/>
          <p:nvPr/>
        </p:nvSpPr>
        <p:spPr>
          <a:xfrm>
            <a:off x="1448938" y="3498350"/>
            <a:ext cx="7315200" cy="1280160"/>
          </a:xfrm>
          <a:prstGeom prst="rect">
            <a:avLst/>
          </a:prstGeom>
          <a:solidFill>
            <a:srgbClr val="512BD4"/>
          </a:solidFill>
          <a:ln w="19050">
            <a:solidFill>
              <a:srgbClr val="351D8F"/>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Middleware</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6E2BC7A8-C3E8-42BC-985D-7CE063D629B9}"/>
              </a:ext>
            </a:extLst>
          </p:cNvPr>
          <p:cNvGrpSpPr/>
          <p:nvPr/>
        </p:nvGrpSpPr>
        <p:grpSpPr>
          <a:xfrm>
            <a:off x="1448936" y="3864110"/>
            <a:ext cx="7315202" cy="914400"/>
            <a:chOff x="2438399" y="3808778"/>
            <a:chExt cx="7315202" cy="914400"/>
          </a:xfrm>
          <a:solidFill>
            <a:srgbClr val="7E63DF"/>
          </a:solidFill>
        </p:grpSpPr>
        <p:sp>
          <p:nvSpPr>
            <p:cNvPr id="38" name="Rectangle 37">
              <a:extLst>
                <a:ext uri="{FF2B5EF4-FFF2-40B4-BE49-F238E27FC236}">
                  <a16:creationId xmlns:a16="http://schemas.microsoft.com/office/drawing/2014/main" id="{D22A3615-CA78-4DDC-B41A-D240695EB3FD}"/>
                </a:ext>
              </a:extLst>
            </p:cNvPr>
            <p:cNvSpPr/>
            <p:nvPr/>
          </p:nvSpPr>
          <p:spPr>
            <a:xfrm>
              <a:off x="2438401" y="38087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Routing</a:t>
              </a:r>
            </a:p>
          </p:txBody>
        </p:sp>
        <p:sp>
          <p:nvSpPr>
            <p:cNvPr id="39" name="Rectangle 38">
              <a:extLst>
                <a:ext uri="{FF2B5EF4-FFF2-40B4-BE49-F238E27FC236}">
                  <a16:creationId xmlns:a16="http://schemas.microsoft.com/office/drawing/2014/main" id="{4CE49E9D-18ED-479A-B5CC-EC12A23D9498}"/>
                </a:ext>
              </a:extLst>
            </p:cNvPr>
            <p:cNvSpPr/>
            <p:nvPr/>
          </p:nvSpPr>
          <p:spPr>
            <a:xfrm>
              <a:off x="4267201" y="38087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Security</a:t>
              </a:r>
            </a:p>
          </p:txBody>
        </p:sp>
        <p:sp>
          <p:nvSpPr>
            <p:cNvPr id="40" name="Rectangle 39">
              <a:extLst>
                <a:ext uri="{FF2B5EF4-FFF2-40B4-BE49-F238E27FC236}">
                  <a16:creationId xmlns:a16="http://schemas.microsoft.com/office/drawing/2014/main" id="{CD1303C8-A8F1-4E7B-AC1C-793C249256FD}"/>
                </a:ext>
              </a:extLst>
            </p:cNvPr>
            <p:cNvSpPr/>
            <p:nvPr/>
          </p:nvSpPr>
          <p:spPr>
            <a:xfrm>
              <a:off x="6096001" y="38087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Localization</a:t>
              </a:r>
            </a:p>
          </p:txBody>
        </p:sp>
        <p:sp>
          <p:nvSpPr>
            <p:cNvPr id="42" name="Rectangle 41">
              <a:extLst>
                <a:ext uri="{FF2B5EF4-FFF2-40B4-BE49-F238E27FC236}">
                  <a16:creationId xmlns:a16="http://schemas.microsoft.com/office/drawing/2014/main" id="{CB593C42-9038-4BB2-804B-B03447BED5E0}"/>
                </a:ext>
              </a:extLst>
            </p:cNvPr>
            <p:cNvSpPr/>
            <p:nvPr/>
          </p:nvSpPr>
          <p:spPr>
            <a:xfrm>
              <a:off x="7924801" y="38087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Caching</a:t>
              </a:r>
            </a:p>
          </p:txBody>
        </p:sp>
        <p:sp>
          <p:nvSpPr>
            <p:cNvPr id="44" name="Rectangle 43">
              <a:extLst>
                <a:ext uri="{FF2B5EF4-FFF2-40B4-BE49-F238E27FC236}">
                  <a16:creationId xmlns:a16="http://schemas.microsoft.com/office/drawing/2014/main" id="{70B7FD62-FBF3-4F48-BBE6-5AFC7A0D9FCF}"/>
                </a:ext>
              </a:extLst>
            </p:cNvPr>
            <p:cNvSpPr/>
            <p:nvPr/>
          </p:nvSpPr>
          <p:spPr>
            <a:xfrm>
              <a:off x="2438399" y="42659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Compression</a:t>
              </a:r>
            </a:p>
          </p:txBody>
        </p:sp>
        <p:sp>
          <p:nvSpPr>
            <p:cNvPr id="46" name="Rectangle 45">
              <a:extLst>
                <a:ext uri="{FF2B5EF4-FFF2-40B4-BE49-F238E27FC236}">
                  <a16:creationId xmlns:a16="http://schemas.microsoft.com/office/drawing/2014/main" id="{A3EAEC8C-3083-4A3C-9545-ACC57F539AE1}"/>
                </a:ext>
              </a:extLst>
            </p:cNvPr>
            <p:cNvSpPr/>
            <p:nvPr/>
          </p:nvSpPr>
          <p:spPr>
            <a:xfrm>
              <a:off x="4267199" y="42659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Session</a:t>
              </a:r>
            </a:p>
          </p:txBody>
        </p:sp>
        <p:sp>
          <p:nvSpPr>
            <p:cNvPr id="48" name="Rectangle 47">
              <a:extLst>
                <a:ext uri="{FF2B5EF4-FFF2-40B4-BE49-F238E27FC236}">
                  <a16:creationId xmlns:a16="http://schemas.microsoft.com/office/drawing/2014/main" id="{3CE3A624-C40A-4465-A03F-0B0632568E31}"/>
                </a:ext>
              </a:extLst>
            </p:cNvPr>
            <p:cNvSpPr/>
            <p:nvPr/>
          </p:nvSpPr>
          <p:spPr>
            <a:xfrm>
              <a:off x="6096000" y="42659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Health Checks</a:t>
              </a:r>
            </a:p>
          </p:txBody>
        </p:sp>
        <p:sp>
          <p:nvSpPr>
            <p:cNvPr id="50" name="Rectangle 49">
              <a:extLst>
                <a:ext uri="{FF2B5EF4-FFF2-40B4-BE49-F238E27FC236}">
                  <a16:creationId xmlns:a16="http://schemas.microsoft.com/office/drawing/2014/main" id="{9C697CC9-6666-4643-A169-203A2AAA705E}"/>
                </a:ext>
              </a:extLst>
            </p:cNvPr>
            <p:cNvSpPr/>
            <p:nvPr/>
          </p:nvSpPr>
          <p:spPr>
            <a:xfrm>
              <a:off x="7924800" y="4265978"/>
              <a:ext cx="1828800" cy="457200"/>
            </a:xfrm>
            <a:prstGeom prst="rect">
              <a:avLst/>
            </a:prstGeom>
            <a:grpFill/>
            <a:ln>
              <a:solidFill>
                <a:srgbClr val="351D8F"/>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grpSp>
      <p:sp>
        <p:nvSpPr>
          <p:cNvPr id="63" name="Title 62">
            <a:extLst>
              <a:ext uri="{FF2B5EF4-FFF2-40B4-BE49-F238E27FC236}">
                <a16:creationId xmlns:a16="http://schemas.microsoft.com/office/drawing/2014/main" id="{CAD2EEFC-D4DF-4396-AE7A-29BA61AEE5A0}"/>
              </a:ext>
            </a:extLst>
          </p:cNvPr>
          <p:cNvSpPr>
            <a:spLocks noGrp="1"/>
          </p:cNvSpPr>
          <p:nvPr>
            <p:ph type="title"/>
          </p:nvPr>
        </p:nvSpPr>
        <p:spPr/>
        <p:txBody>
          <a:bodyPr>
            <a:normAutofit/>
          </a:bodyPr>
          <a:lstStyle/>
          <a:p>
            <a:r>
              <a:rPr lang="en-US"/>
              <a:t>ASP.NET Core: Unified web framework</a:t>
            </a:r>
          </a:p>
        </p:txBody>
      </p:sp>
      <p:sp>
        <p:nvSpPr>
          <p:cNvPr id="65" name="Rectangle 64">
            <a:extLst>
              <a:ext uri="{FF2B5EF4-FFF2-40B4-BE49-F238E27FC236}">
                <a16:creationId xmlns:a16="http://schemas.microsoft.com/office/drawing/2014/main" id="{62292D4A-7AAC-473E-9FA0-A690F5D92429}"/>
              </a:ext>
            </a:extLst>
          </p:cNvPr>
          <p:cNvSpPr/>
          <p:nvPr/>
        </p:nvSpPr>
        <p:spPr>
          <a:xfrm>
            <a:off x="8843699" y="1828175"/>
            <a:ext cx="1828800" cy="4367803"/>
          </a:xfrm>
          <a:prstGeom prst="rect">
            <a:avLst/>
          </a:prstGeom>
          <a:solidFill>
            <a:schemeClr val="tx1">
              <a:lumMod val="75000"/>
              <a:lumOff val="2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Extensions</a:t>
            </a:r>
          </a:p>
        </p:txBody>
      </p:sp>
      <p:sp>
        <p:nvSpPr>
          <p:cNvPr id="66" name="Rectangle 65">
            <a:extLst>
              <a:ext uri="{FF2B5EF4-FFF2-40B4-BE49-F238E27FC236}">
                <a16:creationId xmlns:a16="http://schemas.microsoft.com/office/drawing/2014/main" id="{D5618C38-C4BF-4B37-9CB9-E1E9812EEC82}"/>
              </a:ext>
            </a:extLst>
          </p:cNvPr>
          <p:cNvSpPr/>
          <p:nvPr/>
        </p:nvSpPr>
        <p:spPr>
          <a:xfrm>
            <a:off x="8843696" y="2190456"/>
            <a:ext cx="1828800" cy="777240"/>
          </a:xfrm>
          <a:prstGeom prst="rect">
            <a:avLst/>
          </a:prstGeom>
          <a:solidFill>
            <a:schemeClr val="tx1">
              <a:lumMod val="65000"/>
              <a:lumOff val="3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Logging</a:t>
            </a:r>
          </a:p>
        </p:txBody>
      </p:sp>
      <p:sp>
        <p:nvSpPr>
          <p:cNvPr id="67" name="Rectangle 66">
            <a:extLst>
              <a:ext uri="{FF2B5EF4-FFF2-40B4-BE49-F238E27FC236}">
                <a16:creationId xmlns:a16="http://schemas.microsoft.com/office/drawing/2014/main" id="{1F99CA03-9648-4296-A278-C1E8ED0FDAF7}"/>
              </a:ext>
            </a:extLst>
          </p:cNvPr>
          <p:cNvSpPr/>
          <p:nvPr/>
        </p:nvSpPr>
        <p:spPr>
          <a:xfrm>
            <a:off x="8843696" y="5300986"/>
            <a:ext cx="1828800" cy="894991"/>
          </a:xfrm>
          <a:prstGeom prst="rect">
            <a:avLst/>
          </a:prstGeom>
          <a:solidFill>
            <a:schemeClr val="tx1">
              <a:lumMod val="65000"/>
              <a:lumOff val="3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Dependency Injection</a:t>
            </a:r>
          </a:p>
        </p:txBody>
      </p:sp>
      <p:sp>
        <p:nvSpPr>
          <p:cNvPr id="73" name="Rectangle 72">
            <a:extLst>
              <a:ext uri="{FF2B5EF4-FFF2-40B4-BE49-F238E27FC236}">
                <a16:creationId xmlns:a16="http://schemas.microsoft.com/office/drawing/2014/main" id="{51FBC320-5549-467C-AC7D-F7E891206BA8}"/>
              </a:ext>
            </a:extLst>
          </p:cNvPr>
          <p:cNvSpPr/>
          <p:nvPr/>
        </p:nvSpPr>
        <p:spPr>
          <a:xfrm>
            <a:off x="8843696" y="2969267"/>
            <a:ext cx="1828800" cy="777240"/>
          </a:xfrm>
          <a:prstGeom prst="rect">
            <a:avLst/>
          </a:prstGeom>
          <a:solidFill>
            <a:schemeClr val="tx1">
              <a:lumMod val="65000"/>
              <a:lumOff val="3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Configuration</a:t>
            </a:r>
          </a:p>
        </p:txBody>
      </p:sp>
      <p:sp>
        <p:nvSpPr>
          <p:cNvPr id="74" name="Rectangle 73">
            <a:extLst>
              <a:ext uri="{FF2B5EF4-FFF2-40B4-BE49-F238E27FC236}">
                <a16:creationId xmlns:a16="http://schemas.microsoft.com/office/drawing/2014/main" id="{6897F3B0-B70D-4FC1-9E72-FF22F8BCD10B}"/>
              </a:ext>
            </a:extLst>
          </p:cNvPr>
          <p:cNvSpPr/>
          <p:nvPr/>
        </p:nvSpPr>
        <p:spPr>
          <a:xfrm>
            <a:off x="8843696" y="3746507"/>
            <a:ext cx="1828800" cy="777240"/>
          </a:xfrm>
          <a:prstGeom prst="rect">
            <a:avLst/>
          </a:prstGeom>
          <a:solidFill>
            <a:schemeClr val="tx1">
              <a:lumMod val="65000"/>
              <a:lumOff val="3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Options</a:t>
            </a:r>
          </a:p>
        </p:txBody>
      </p:sp>
      <p:sp>
        <p:nvSpPr>
          <p:cNvPr id="75" name="Rectangle 74">
            <a:extLst>
              <a:ext uri="{FF2B5EF4-FFF2-40B4-BE49-F238E27FC236}">
                <a16:creationId xmlns:a16="http://schemas.microsoft.com/office/drawing/2014/main" id="{1B25C015-0EDF-411E-AAA0-DFEBC33AABE2}"/>
              </a:ext>
            </a:extLst>
          </p:cNvPr>
          <p:cNvSpPr/>
          <p:nvPr/>
        </p:nvSpPr>
        <p:spPr>
          <a:xfrm>
            <a:off x="8843696" y="4523747"/>
            <a:ext cx="1828800" cy="777240"/>
          </a:xfrm>
          <a:prstGeom prst="rect">
            <a:avLst/>
          </a:prstGeom>
          <a:solidFill>
            <a:schemeClr val="tx1">
              <a:lumMod val="65000"/>
              <a:lumOff val="35000"/>
            </a:schemeClr>
          </a:solidFill>
          <a:ln>
            <a:solidFill>
              <a:schemeClr val="tx1">
                <a:lumMod val="85000"/>
                <a:lumOff val="15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rgbClr val="FFFFFF"/>
                </a:solidFill>
                <a:latin typeface="Calibri" panose="020F0502020204030204"/>
              </a:rPr>
              <a:t>File Providers</a:t>
            </a:r>
          </a:p>
        </p:txBody>
      </p:sp>
    </p:spTree>
    <p:extLst>
      <p:ext uri="{BB962C8B-B14F-4D97-AF65-F5344CB8AC3E}">
        <p14:creationId xmlns:p14="http://schemas.microsoft.com/office/powerpoint/2010/main" val="25142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par>
                          <p:cTn id="8" fill="hold">
                            <p:stCondLst>
                              <p:cond delay="8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00"/>
                                        <p:tgtEl>
                                          <p:spTgt spid="2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300"/>
                                        <p:tgtEl>
                                          <p:spTgt spid="10"/>
                                        </p:tgtEl>
                                      </p:cBhvr>
                                    </p:animEffect>
                                  </p:childTnLst>
                                </p:cTn>
                              </p:par>
                            </p:childTnLst>
                          </p:cTn>
                        </p:par>
                        <p:par>
                          <p:cTn id="15" fill="hold">
                            <p:stCondLst>
                              <p:cond delay="1350"/>
                            </p:stCondLst>
                            <p:childTnLst>
                              <p:par>
                                <p:cTn id="16" presetID="10" presetClass="entr" presetSubtype="0" fill="hold" grpId="0" nodeType="afterEffect">
                                  <p:stCondLst>
                                    <p:cond delay="2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childTnLst>
                          </p:cTn>
                        </p:par>
                        <p:par>
                          <p:cTn id="19" fill="hold">
                            <p:stCondLst>
                              <p:cond delay="1900"/>
                            </p:stCondLst>
                            <p:childTnLst>
                              <p:par>
                                <p:cTn id="20" presetID="10" presetClass="entr" presetSubtype="0" fill="hold" grpId="0" nodeType="after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300"/>
                                        <p:tgtEl>
                                          <p:spTgt spid="31"/>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300"/>
                                        <p:tgtEl>
                                          <p:spTgt spid="33"/>
                                        </p:tgtEl>
                                      </p:cBhvr>
                                    </p:animEffect>
                                  </p:childTnLst>
                                </p:cTn>
                              </p:par>
                            </p:childTnLst>
                          </p:cTn>
                        </p:par>
                        <p:par>
                          <p:cTn id="26" fill="hold">
                            <p:stCondLst>
                              <p:cond delay="2450"/>
                            </p:stCondLst>
                            <p:childTnLst>
                              <p:par>
                                <p:cTn id="27" presetID="10" presetClass="entr" presetSubtype="0" fill="hold" grpId="0" nodeType="afterEffect">
                                  <p:stCondLst>
                                    <p:cond delay="25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300"/>
                                        <p:tgtEl>
                                          <p:spTgt spid="65"/>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300"/>
                                        <p:tgtEl>
                                          <p:spTgt spid="29"/>
                                        </p:tgtEl>
                                      </p:cBhvr>
                                    </p:animEffect>
                                  </p:childTnLst>
                                </p:cTn>
                              </p:par>
                            </p:childTnLst>
                          </p:cTn>
                        </p:par>
                        <p:par>
                          <p:cTn id="34" fill="hold">
                            <p:stCondLst>
                              <p:cond delay="33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300"/>
                                        <p:tgtEl>
                                          <p:spTgt spid="64"/>
                                        </p:tgtEl>
                                      </p:cBhvr>
                                    </p:animEffect>
                                  </p:childTnLst>
                                </p:cTn>
                              </p:par>
                            </p:childTnLst>
                          </p:cTn>
                        </p:par>
                        <p:par>
                          <p:cTn id="38" fill="hold">
                            <p:stCondLst>
                              <p:cond delay="36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
                                        <p:tgtEl>
                                          <p:spTgt spid="11"/>
                                        </p:tgtEl>
                                      </p:cBhvr>
                                    </p:animEffect>
                                  </p:childTnLst>
                                </p:cTn>
                              </p:par>
                            </p:childTnLst>
                          </p:cTn>
                        </p:par>
                        <p:par>
                          <p:cTn id="42" fill="hold">
                            <p:stCondLst>
                              <p:cond delay="37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
                                        <p:tgtEl>
                                          <p:spTgt spid="15"/>
                                        </p:tgtEl>
                                      </p:cBhvr>
                                    </p:animEffect>
                                  </p:childTnLst>
                                </p:cTn>
                              </p:par>
                            </p:childTnLst>
                          </p:cTn>
                        </p:par>
                        <p:par>
                          <p:cTn id="46" fill="hold">
                            <p:stCondLst>
                              <p:cond delay="38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
                                        <p:tgtEl>
                                          <p:spTgt spid="14"/>
                                        </p:tgtEl>
                                      </p:cBhvr>
                                    </p:animEffect>
                                  </p:childTnLst>
                                </p:cTn>
                              </p:par>
                            </p:childTnLst>
                          </p:cTn>
                        </p:par>
                        <p:par>
                          <p:cTn id="50" fill="hold">
                            <p:stCondLst>
                              <p:cond delay="39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
                                        <p:tgtEl>
                                          <p:spTgt spid="17"/>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
                                        <p:tgtEl>
                                          <p:spTgt spid="19"/>
                                        </p:tgtEl>
                                      </p:cBhvr>
                                    </p:animEffect>
                                  </p:childTnLst>
                                </p:cTn>
                              </p:par>
                            </p:childTnLst>
                          </p:cTn>
                        </p:par>
                        <p:par>
                          <p:cTn id="58" fill="hold">
                            <p:stCondLst>
                              <p:cond delay="41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
                                        <p:tgtEl>
                                          <p:spTgt spid="21"/>
                                        </p:tgtEl>
                                      </p:cBhvr>
                                    </p:animEffect>
                                  </p:childTnLst>
                                </p:cTn>
                              </p:par>
                            </p:childTnLst>
                          </p:cTn>
                        </p:par>
                        <p:par>
                          <p:cTn id="62" fill="hold">
                            <p:stCondLst>
                              <p:cond delay="42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
                                        <p:tgtEl>
                                          <p:spTgt spid="13"/>
                                        </p:tgtEl>
                                      </p:cBhvr>
                                    </p:animEffect>
                                  </p:childTnLst>
                                </p:cTn>
                              </p:par>
                            </p:childTnLst>
                          </p:cTn>
                        </p:par>
                        <p:par>
                          <p:cTn id="66" fill="hold">
                            <p:stCondLst>
                              <p:cond delay="4300"/>
                            </p:stCondLst>
                            <p:childTnLst>
                              <p:par>
                                <p:cTn id="67" presetID="10" presetClass="entr" presetSubtype="0"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100"/>
                                        <p:tgtEl>
                                          <p:spTgt spid="66"/>
                                        </p:tgtEl>
                                      </p:cBhvr>
                                    </p:animEffect>
                                  </p:childTnLst>
                                </p:cTn>
                              </p:par>
                            </p:childTnLst>
                          </p:cTn>
                        </p:par>
                        <p:par>
                          <p:cTn id="70" fill="hold">
                            <p:stCondLst>
                              <p:cond delay="4400"/>
                            </p:stCondLst>
                            <p:childTnLst>
                              <p:par>
                                <p:cTn id="71" presetID="10"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
                                        <p:tgtEl>
                                          <p:spTgt spid="73"/>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
                                        <p:tgtEl>
                                          <p:spTgt spid="74"/>
                                        </p:tgtEl>
                                      </p:cBhvr>
                                    </p:animEffect>
                                  </p:childTnLst>
                                </p:cTn>
                              </p:par>
                            </p:childTnLst>
                          </p:cTn>
                        </p:par>
                        <p:par>
                          <p:cTn id="78" fill="hold">
                            <p:stCondLst>
                              <p:cond delay="4600"/>
                            </p:stCondLst>
                            <p:childTnLst>
                              <p:par>
                                <p:cTn id="79" presetID="10" presetClass="entr" presetSubtype="0" fill="hold" grpId="0"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100"/>
                                        <p:tgtEl>
                                          <p:spTgt spid="75"/>
                                        </p:tgtEl>
                                      </p:cBhvr>
                                    </p:animEffect>
                                  </p:childTnLst>
                                </p:cTn>
                              </p:par>
                            </p:childTnLst>
                          </p:cTn>
                        </p:par>
                        <p:par>
                          <p:cTn id="82" fill="hold">
                            <p:stCondLst>
                              <p:cond delay="4700"/>
                            </p:stCondLst>
                            <p:childTnLst>
                              <p:par>
                                <p:cTn id="83" presetID="10" presetClass="entr" presetSubtype="0" fill="hold" grpId="0"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3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300"/>
                                        <p:tgtEl>
                                          <p:spTgt spid="2"/>
                                        </p:tgtEl>
                                      </p:cBhvr>
                                    </p:animEffect>
                                    <p:set>
                                      <p:cBhvr>
                                        <p:cTn id="95" dur="1" fill="hold">
                                          <p:stCondLst>
                                            <p:cond delay="299"/>
                                          </p:stCondLst>
                                        </p:cTn>
                                        <p:tgtEl>
                                          <p:spTgt spid="2"/>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300"/>
                                        <p:tgtEl>
                                          <p:spTgt spid="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300"/>
                                        <p:tgtEl>
                                          <p:spTgt spid="5"/>
                                        </p:tgtEl>
                                      </p:cBhvr>
                                    </p:animEffect>
                                    <p:set>
                                      <p:cBhvr>
                                        <p:cTn id="103" dur="1" fill="hold">
                                          <p:stCondLst>
                                            <p:cond delay="299"/>
                                          </p:stCondLst>
                                        </p:cTn>
                                        <p:tgtEl>
                                          <p:spTgt spid="5"/>
                                        </p:tgtEl>
                                        <p:attrNameLst>
                                          <p:attrName>style.visibility</p:attrName>
                                        </p:attrNameLst>
                                      </p:cBhvr>
                                      <p:to>
                                        <p:strVal val="hidden"/>
                                      </p:to>
                                    </p:set>
                                  </p:childTnLst>
                                </p:cTn>
                              </p:par>
                              <p:par>
                                <p:cTn id="104" presetID="10" presetClass="entr" presetSubtype="0" fill="hold" grpId="0" nodeType="withEffect">
                                  <p:stCondLst>
                                    <p:cond delay="0"/>
                                  </p:stCondLst>
                                  <p:childTnLst>
                                    <p:set>
                                      <p:cBhvr>
                                        <p:cTn id="105" dur="1" fill="hold">
                                          <p:stCondLst>
                                            <p:cond delay="0"/>
                                          </p:stCondLst>
                                        </p:cTn>
                                        <p:tgtEl>
                                          <p:spTgt spid="7"/>
                                        </p:tgtEl>
                                        <p:attrNameLst>
                                          <p:attrName>style.visibility</p:attrName>
                                        </p:attrNameLst>
                                      </p:cBhvr>
                                      <p:to>
                                        <p:strVal val="visible"/>
                                      </p:to>
                                    </p:set>
                                    <p:animEffect transition="in" filter="fade">
                                      <p:cBhvr>
                                        <p:cTn id="106" dur="300"/>
                                        <p:tgtEl>
                                          <p:spTgt spid="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300"/>
                                        <p:tgtEl>
                                          <p:spTgt spid="7"/>
                                        </p:tgtEl>
                                      </p:cBhvr>
                                    </p:animEffect>
                                    <p:set>
                                      <p:cBhvr>
                                        <p:cTn id="111" dur="1" fill="hold">
                                          <p:stCondLst>
                                            <p:cond delay="299"/>
                                          </p:stCondLst>
                                        </p:cTn>
                                        <p:tgtEl>
                                          <p:spTgt spid="7"/>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fade">
                                      <p:cBhvr>
                                        <p:cTn id="114" dur="300"/>
                                        <p:tgtEl>
                                          <p:spTgt spid="2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300"/>
                                        <p:tgtEl>
                                          <p:spTgt spid="22"/>
                                        </p:tgtEl>
                                      </p:cBhvr>
                                    </p:animEffect>
                                    <p:set>
                                      <p:cBhvr>
                                        <p:cTn id="119" dur="1" fill="hold">
                                          <p:stCondLst>
                                            <p:cond delay="299"/>
                                          </p:stCondLst>
                                        </p:cTn>
                                        <p:tgtEl>
                                          <p:spTgt spid="22"/>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300"/>
                                        <p:tgtEl>
                                          <p:spTgt spid="2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300"/>
                                        <p:tgtEl>
                                          <p:spTgt spid="20"/>
                                        </p:tgtEl>
                                      </p:cBhvr>
                                    </p:animEffect>
                                    <p:set>
                                      <p:cBhvr>
                                        <p:cTn id="127" dur="1" fill="hold">
                                          <p:stCondLst>
                                            <p:cond delay="299"/>
                                          </p:stCondLst>
                                        </p:cTn>
                                        <p:tgtEl>
                                          <p:spTgt spid="20"/>
                                        </p:tgtEl>
                                        <p:attrNameLst>
                                          <p:attrName>style.visibility</p:attrName>
                                        </p:attrNameLst>
                                      </p:cBhvr>
                                      <p:to>
                                        <p:strVal val="hidden"/>
                                      </p:to>
                                    </p:set>
                                  </p:childTnLst>
                                </p:cTn>
                              </p:par>
                            </p:childTnLst>
                          </p:cTn>
                        </p:par>
                        <p:par>
                          <p:cTn id="128" fill="hold">
                            <p:stCondLst>
                              <p:cond delay="300"/>
                            </p:stCondLst>
                            <p:childTnLst>
                              <p:par>
                                <p:cTn id="129" presetID="10" presetClass="entr" presetSubtype="0" fill="hold" grpId="2"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300"/>
                                        <p:tgtEl>
                                          <p:spTgt spid="2"/>
                                        </p:tgtEl>
                                      </p:cBhvr>
                                    </p:animEffect>
                                  </p:childTnLst>
                                </p:cTn>
                              </p:par>
                              <p:par>
                                <p:cTn id="132" presetID="10" presetClass="entr" presetSubtype="0" fill="hold" grpId="2" nodeType="withEffect">
                                  <p:stCondLst>
                                    <p:cond delay="0"/>
                                  </p:stCondLst>
                                  <p:childTnLst>
                                    <p:set>
                                      <p:cBhvr>
                                        <p:cTn id="133" dur="1" fill="hold">
                                          <p:stCondLst>
                                            <p:cond delay="0"/>
                                          </p:stCondLst>
                                        </p:cTn>
                                        <p:tgtEl>
                                          <p:spTgt spid="5"/>
                                        </p:tgtEl>
                                        <p:attrNameLst>
                                          <p:attrName>style.visibility</p:attrName>
                                        </p:attrNameLst>
                                      </p:cBhvr>
                                      <p:to>
                                        <p:strVal val="visible"/>
                                      </p:to>
                                    </p:set>
                                    <p:animEffect transition="in" filter="fade">
                                      <p:cBhvr>
                                        <p:cTn id="134" dur="300"/>
                                        <p:tgtEl>
                                          <p:spTgt spid="5"/>
                                        </p:tgtEl>
                                      </p:cBhvr>
                                    </p:animEffect>
                                  </p:childTnLst>
                                </p:cTn>
                              </p:par>
                              <p:par>
                                <p:cTn id="135" presetID="10" presetClass="entr" presetSubtype="0" fill="hold" grpId="2" nodeType="with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fade">
                                      <p:cBhvr>
                                        <p:cTn id="137" dur="300"/>
                                        <p:tgtEl>
                                          <p:spTgt spid="7"/>
                                        </p:tgtEl>
                                      </p:cBhvr>
                                    </p:animEffect>
                                  </p:childTnLst>
                                </p:cTn>
                              </p:par>
                              <p:par>
                                <p:cTn id="138" presetID="10" presetClass="entr" presetSubtype="0" fill="hold"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fade">
                                      <p:cBhvr>
                                        <p:cTn id="140" dur="300"/>
                                        <p:tgtEl>
                                          <p:spTgt spid="20"/>
                                        </p:tgtEl>
                                      </p:cBhvr>
                                    </p:animEffect>
                                  </p:childTnLst>
                                </p:cTn>
                              </p:par>
                              <p:par>
                                <p:cTn id="141" presetID="10" presetClass="entr" presetSubtype="0" fill="hold" grpId="2" nodeType="with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fade">
                                      <p:cBhvr>
                                        <p:cTn id="143"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10" grpId="0" animBg="1"/>
      <p:bldP spid="26" grpId="0" animBg="1"/>
      <p:bldP spid="3" grpId="0" animBg="1"/>
      <p:bldP spid="7" grpId="0" animBg="1"/>
      <p:bldP spid="7" grpId="1" animBg="1"/>
      <p:bldP spid="7" grpId="2" animBg="1"/>
      <p:bldP spid="5" grpId="0" animBg="1"/>
      <p:bldP spid="5" grpId="1" animBg="1"/>
      <p:bldP spid="5" grpId="2" animBg="1"/>
      <p:bldP spid="2" grpId="0" animBg="1"/>
      <p:bldP spid="2" grpId="1" animBg="1"/>
      <p:bldP spid="2" grpId="2" animBg="1"/>
      <p:bldP spid="33" grpId="0" animBg="1"/>
      <p:bldP spid="21" grpId="0" animBg="1"/>
      <p:bldP spid="13" grpId="0" animBg="1"/>
      <p:bldP spid="31" grpId="0" animBg="1"/>
      <p:bldP spid="11" grpId="0" animBg="1"/>
      <p:bldP spid="19" grpId="0" animBg="1"/>
      <p:bldP spid="15" grpId="0" animBg="1"/>
      <p:bldP spid="17" grpId="0" animBg="1"/>
      <p:bldP spid="14" grpId="0" animBg="1"/>
      <p:bldP spid="36" grpId="0" animBg="1"/>
      <p:bldP spid="65" grpId="0" animBg="1"/>
      <p:bldP spid="66" grpId="0" animBg="1"/>
      <p:bldP spid="67" grpId="0" animBg="1"/>
      <p:bldP spid="73" grpId="0" animBg="1"/>
      <p:bldP spid="74" grpId="0" animBg="1"/>
      <p:bldP spid="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444A-8A84-3C26-F853-EB90D215FE38}"/>
              </a:ext>
            </a:extLst>
          </p:cNvPr>
          <p:cNvSpPr>
            <a:spLocks noGrp="1"/>
          </p:cNvSpPr>
          <p:nvPr>
            <p:ph type="title"/>
          </p:nvPr>
        </p:nvSpPr>
        <p:spPr/>
        <p:txBody>
          <a:bodyPr/>
          <a:lstStyle/>
          <a:p>
            <a:r>
              <a:rPr lang="en-US"/>
              <a:t>Industry leading performance</a:t>
            </a:r>
          </a:p>
        </p:txBody>
      </p:sp>
      <p:grpSp>
        <p:nvGrpSpPr>
          <p:cNvPr id="585" name="Group 584">
            <a:extLst>
              <a:ext uri="{FF2B5EF4-FFF2-40B4-BE49-F238E27FC236}">
                <a16:creationId xmlns:a16="http://schemas.microsoft.com/office/drawing/2014/main" id="{0AE4EF3E-9579-399D-B351-FA1713FEB11E}"/>
              </a:ext>
            </a:extLst>
          </p:cNvPr>
          <p:cNvGrpSpPr/>
          <p:nvPr/>
        </p:nvGrpSpPr>
        <p:grpSpPr>
          <a:xfrm>
            <a:off x="7176899" y="1690688"/>
            <a:ext cx="3491422" cy="4196097"/>
            <a:chOff x="7049363" y="1690688"/>
            <a:chExt cx="3491422" cy="4196097"/>
          </a:xfrm>
        </p:grpSpPr>
        <p:graphicFrame>
          <p:nvGraphicFramePr>
            <p:cNvPr id="7" name="Chart 6">
              <a:extLst>
                <a:ext uri="{FF2B5EF4-FFF2-40B4-BE49-F238E27FC236}">
                  <a16:creationId xmlns:a16="http://schemas.microsoft.com/office/drawing/2014/main" id="{0DC1CEEB-9DAA-71A7-A521-DAC177FF5231}"/>
                </a:ext>
              </a:extLst>
            </p:cNvPr>
            <p:cNvGraphicFramePr/>
            <p:nvPr>
              <p:extLst>
                <p:ext uri="{D42A27DB-BD31-4B8C-83A1-F6EECF244321}">
                  <p14:modId xmlns:p14="http://schemas.microsoft.com/office/powerpoint/2010/main" val="3580568331"/>
                </p:ext>
              </p:extLst>
            </p:nvPr>
          </p:nvGraphicFramePr>
          <p:xfrm>
            <a:off x="7049363" y="2177164"/>
            <a:ext cx="3491422" cy="370962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1DF0BE48-B923-C158-D57C-AD98A215D73E}"/>
                </a:ext>
              </a:extLst>
            </p:cNvPr>
            <p:cNvSpPr txBox="1"/>
            <p:nvPr/>
          </p:nvSpPr>
          <p:spPr>
            <a:xfrm>
              <a:off x="8333248" y="1690688"/>
              <a:ext cx="923651" cy="461665"/>
            </a:xfrm>
            <a:prstGeom prst="rect">
              <a:avLst/>
            </a:prstGeom>
            <a:noFill/>
          </p:spPr>
          <p:txBody>
            <a:bodyPr wrap="none" rtlCol="0">
              <a:spAutoFit/>
            </a:bodyPr>
            <a:lstStyle/>
            <a:p>
              <a:r>
                <a:rPr lang="en-US" sz="2400" err="1">
                  <a:solidFill>
                    <a:schemeClr val="bg1"/>
                  </a:solidFill>
                  <a:latin typeface="Open Sans" panose="020B0606030504020204" pitchFamily="34" charset="0"/>
                  <a:ea typeface="Open Sans" panose="020B0606030504020204" pitchFamily="34" charset="0"/>
                  <a:cs typeface="Open Sans" panose="020B0606030504020204" pitchFamily="34" charset="0"/>
                </a:rPr>
                <a:t>gRPC</a:t>
              </a:r>
              <a:endParaRPr lang="en-US" sz="24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84" name="Group 583">
            <a:extLst>
              <a:ext uri="{FF2B5EF4-FFF2-40B4-BE49-F238E27FC236}">
                <a16:creationId xmlns:a16="http://schemas.microsoft.com/office/drawing/2014/main" id="{F9273CC9-90AD-7801-AF0E-89CF174CD6EC}"/>
              </a:ext>
            </a:extLst>
          </p:cNvPr>
          <p:cNvGrpSpPr/>
          <p:nvPr/>
        </p:nvGrpSpPr>
        <p:grpSpPr>
          <a:xfrm>
            <a:off x="997845" y="2249934"/>
            <a:ext cx="5203178" cy="3327031"/>
            <a:chOff x="737495" y="1786384"/>
            <a:chExt cx="5203178" cy="3327031"/>
          </a:xfrm>
        </p:grpSpPr>
        <p:sp>
          <p:nvSpPr>
            <p:cNvPr id="441" name="Text Placeholder 1">
              <a:extLst>
                <a:ext uri="{FF2B5EF4-FFF2-40B4-BE49-F238E27FC236}">
                  <a16:creationId xmlns:a16="http://schemas.microsoft.com/office/drawing/2014/main" id="{7ADEDE0C-C1A6-30E8-21C0-99A07B695E0C}"/>
                </a:ext>
              </a:extLst>
            </p:cNvPr>
            <p:cNvSpPr txBox="1">
              <a:spLocks/>
            </p:cNvSpPr>
            <p:nvPr/>
          </p:nvSpPr>
          <p:spPr>
            <a:xfrm>
              <a:off x="1172124" y="4448618"/>
              <a:ext cx="4424263" cy="6647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4800" b="1" i="0" u="none" strike="noStrike" kern="0" cap="none" spc="-50" normalizeH="0" baseline="0" noProof="0">
                  <a:ln>
                    <a:noFill/>
                  </a:ln>
                  <a:solidFill>
                    <a:srgbClr val="BCACEE"/>
                  </a:solidFill>
                  <a:effectLst/>
                  <a:uLnTx/>
                  <a:uFillTx/>
                  <a:latin typeface="Segoe UI Semibold"/>
                  <a:ea typeface="+mn-ea"/>
                  <a:cs typeface="Segoe UI Semibold" panose="020B0702040204020203" pitchFamily="34" charset="0"/>
                </a:rPr>
                <a:t>&gt;11X </a:t>
              </a:r>
              <a:r>
                <a:rPr kumimoji="0" lang="en-US" sz="2800" b="1" i="0" u="none" strike="noStrike" kern="0" cap="none" spc="-50" normalizeH="0" baseline="0" noProof="0">
                  <a:ln>
                    <a:noFill/>
                  </a:ln>
                  <a:solidFill>
                    <a:srgbClr val="BCACEE"/>
                  </a:solidFill>
                  <a:effectLst/>
                  <a:uLnTx/>
                  <a:uFillTx/>
                  <a:latin typeface="Segoe UI Semibold"/>
                  <a:ea typeface="+mn-ea"/>
                  <a:cs typeface="Segoe UI Semibold" panose="020B0702040204020203" pitchFamily="34" charset="0"/>
                </a:rPr>
                <a:t>faster than Node.js</a:t>
              </a:r>
            </a:p>
          </p:txBody>
        </p:sp>
        <p:grpSp>
          <p:nvGrpSpPr>
            <p:cNvPr id="526" name="Group 525">
              <a:extLst>
                <a:ext uri="{FF2B5EF4-FFF2-40B4-BE49-F238E27FC236}">
                  <a16:creationId xmlns:a16="http://schemas.microsoft.com/office/drawing/2014/main" id="{DA02F41C-C643-F8D6-4467-43F114E1A03E}"/>
                </a:ext>
              </a:extLst>
            </p:cNvPr>
            <p:cNvGrpSpPr/>
            <p:nvPr/>
          </p:nvGrpSpPr>
          <p:grpSpPr>
            <a:xfrm>
              <a:off x="737495" y="2151224"/>
              <a:ext cx="1461529" cy="1466138"/>
              <a:chOff x="737495" y="2151224"/>
              <a:chExt cx="1461529" cy="1466138"/>
            </a:xfrm>
          </p:grpSpPr>
          <p:sp>
            <p:nvSpPr>
              <p:cNvPr id="444" name="Freeform: Shape 443">
                <a:extLst>
                  <a:ext uri="{FF2B5EF4-FFF2-40B4-BE49-F238E27FC236}">
                    <a16:creationId xmlns:a16="http://schemas.microsoft.com/office/drawing/2014/main" id="{3B810F6B-E8AA-CF4B-62FD-8A5FA2614DCE}"/>
                  </a:ext>
                </a:extLst>
              </p:cNvPr>
              <p:cNvSpPr/>
              <p:nvPr/>
            </p:nvSpPr>
            <p:spPr>
              <a:xfrm>
                <a:off x="737495" y="2151224"/>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8" name="Freeform: Shape 447">
                <a:extLst>
                  <a:ext uri="{FF2B5EF4-FFF2-40B4-BE49-F238E27FC236}">
                    <a16:creationId xmlns:a16="http://schemas.microsoft.com/office/drawing/2014/main" id="{9065A7A2-3D51-2AAE-4ACA-D46F73E12296}"/>
                  </a:ext>
                </a:extLst>
              </p:cNvPr>
              <p:cNvSpPr/>
              <p:nvPr/>
            </p:nvSpPr>
            <p:spPr>
              <a:xfrm>
                <a:off x="954810" y="2372613"/>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453" name="Graphic 3">
                <a:extLst>
                  <a:ext uri="{FF2B5EF4-FFF2-40B4-BE49-F238E27FC236}">
                    <a16:creationId xmlns:a16="http://schemas.microsoft.com/office/drawing/2014/main" id="{9CA44312-509D-FB2C-2D0A-89D8CBA1C00D}"/>
                  </a:ext>
                </a:extLst>
              </p:cNvPr>
              <p:cNvGrpSpPr/>
              <p:nvPr/>
            </p:nvGrpSpPr>
            <p:grpSpPr>
              <a:xfrm>
                <a:off x="1050519" y="3292056"/>
                <a:ext cx="854622" cy="128767"/>
                <a:chOff x="3622886" y="3852002"/>
                <a:chExt cx="964085" cy="144803"/>
              </a:xfrm>
              <a:solidFill>
                <a:srgbClr val="FFFFFF"/>
              </a:solidFill>
            </p:grpSpPr>
            <p:sp>
              <p:nvSpPr>
                <p:cNvPr id="486" name="Freeform: Shape 485">
                  <a:extLst>
                    <a:ext uri="{FF2B5EF4-FFF2-40B4-BE49-F238E27FC236}">
                      <a16:creationId xmlns:a16="http://schemas.microsoft.com/office/drawing/2014/main" id="{675B1DC0-7550-909E-F071-B3659E16E629}"/>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7" name="Freeform: Shape 486">
                  <a:extLst>
                    <a:ext uri="{FF2B5EF4-FFF2-40B4-BE49-F238E27FC236}">
                      <a16:creationId xmlns:a16="http://schemas.microsoft.com/office/drawing/2014/main" id="{BADB9925-851C-BC7C-4916-BD6FBB355307}"/>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8" name="Freeform: Shape 487">
                  <a:extLst>
                    <a:ext uri="{FF2B5EF4-FFF2-40B4-BE49-F238E27FC236}">
                      <a16:creationId xmlns:a16="http://schemas.microsoft.com/office/drawing/2014/main" id="{F518CDA6-0E3A-443F-B760-11681010344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9" name="Freeform: Shape 488">
                  <a:extLst>
                    <a:ext uri="{FF2B5EF4-FFF2-40B4-BE49-F238E27FC236}">
                      <a16:creationId xmlns:a16="http://schemas.microsoft.com/office/drawing/2014/main" id="{30E0DFA4-E518-6E60-C459-92A6A60B9FDB}"/>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0" name="Freeform: Shape 489">
                  <a:extLst>
                    <a:ext uri="{FF2B5EF4-FFF2-40B4-BE49-F238E27FC236}">
                      <a16:creationId xmlns:a16="http://schemas.microsoft.com/office/drawing/2014/main" id="{BD80E907-143B-72BC-6F69-F2A386E88825}"/>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1" name="Freeform: Shape 490">
                  <a:extLst>
                    <a:ext uri="{FF2B5EF4-FFF2-40B4-BE49-F238E27FC236}">
                      <a16:creationId xmlns:a16="http://schemas.microsoft.com/office/drawing/2014/main" id="{7D8F59EE-C5D2-8288-5C03-04CF81A8917F}"/>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2" name="Freeform: Shape 491">
                  <a:extLst>
                    <a:ext uri="{FF2B5EF4-FFF2-40B4-BE49-F238E27FC236}">
                      <a16:creationId xmlns:a16="http://schemas.microsoft.com/office/drawing/2014/main" id="{EE4215C0-3800-E675-9DF9-9EDD1E3B6F85}"/>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3" name="Freeform: Shape 492">
                  <a:extLst>
                    <a:ext uri="{FF2B5EF4-FFF2-40B4-BE49-F238E27FC236}">
                      <a16:creationId xmlns:a16="http://schemas.microsoft.com/office/drawing/2014/main" id="{7E5C89BE-FC38-D682-5837-FBD72F5B46EF}"/>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4" name="Freeform: Shape 493">
                  <a:extLst>
                    <a:ext uri="{FF2B5EF4-FFF2-40B4-BE49-F238E27FC236}">
                      <a16:creationId xmlns:a16="http://schemas.microsoft.com/office/drawing/2014/main" id="{237484E0-DC4D-234B-5505-C6FD03ABEFF0}"/>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5" name="Freeform: Shape 494">
                  <a:extLst>
                    <a:ext uri="{FF2B5EF4-FFF2-40B4-BE49-F238E27FC236}">
                      <a16:creationId xmlns:a16="http://schemas.microsoft.com/office/drawing/2014/main" id="{7883CAA1-FC80-A4AC-D367-AFE3C3FF9385}"/>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6" name="Freeform: Shape 495">
                  <a:extLst>
                    <a:ext uri="{FF2B5EF4-FFF2-40B4-BE49-F238E27FC236}">
                      <a16:creationId xmlns:a16="http://schemas.microsoft.com/office/drawing/2014/main" id="{34DC06E5-D8D4-797F-2DC3-7A7AC06DC891}"/>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97" name="Freeform: Shape 496">
                  <a:extLst>
                    <a:ext uri="{FF2B5EF4-FFF2-40B4-BE49-F238E27FC236}">
                      <a16:creationId xmlns:a16="http://schemas.microsoft.com/office/drawing/2014/main" id="{9FBA7363-BBDB-AD12-87B8-39790F268E70}"/>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456" name="Freeform: Shape 455">
                <a:extLst>
                  <a:ext uri="{FF2B5EF4-FFF2-40B4-BE49-F238E27FC236}">
                    <a16:creationId xmlns:a16="http://schemas.microsoft.com/office/drawing/2014/main" id="{EA0B880D-9BE4-5925-818D-416200BFFFAD}"/>
                  </a:ext>
                </a:extLst>
              </p:cNvPr>
              <p:cNvSpPr/>
              <p:nvPr/>
            </p:nvSpPr>
            <p:spPr>
              <a:xfrm>
                <a:off x="954810" y="2528489"/>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57" name="Freeform: Shape 456">
                <a:extLst>
                  <a:ext uri="{FF2B5EF4-FFF2-40B4-BE49-F238E27FC236}">
                    <a16:creationId xmlns:a16="http://schemas.microsoft.com/office/drawing/2014/main" id="{6D9D48CC-E656-0BD0-5EF6-B91A70ACCAF5}"/>
                  </a:ext>
                </a:extLst>
              </p:cNvPr>
              <p:cNvSpPr/>
              <p:nvPr/>
            </p:nvSpPr>
            <p:spPr>
              <a:xfrm>
                <a:off x="1116952" y="2640313"/>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58" name="Freeform: Shape 457">
                <a:extLst>
                  <a:ext uri="{FF2B5EF4-FFF2-40B4-BE49-F238E27FC236}">
                    <a16:creationId xmlns:a16="http://schemas.microsoft.com/office/drawing/2014/main" id="{6D818466-F1AC-17AB-0D51-9480B7C16BC1}"/>
                  </a:ext>
                </a:extLst>
              </p:cNvPr>
              <p:cNvSpPr/>
              <p:nvPr/>
            </p:nvSpPr>
            <p:spPr>
              <a:xfrm>
                <a:off x="1417708" y="2839835"/>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23" name="TextBox 522">
                <a:extLst>
                  <a:ext uri="{FF2B5EF4-FFF2-40B4-BE49-F238E27FC236}">
                    <a16:creationId xmlns:a16="http://schemas.microsoft.com/office/drawing/2014/main" id="{F39445A3-7881-0F19-D158-24A8AFF97E37}"/>
                  </a:ext>
                </a:extLst>
              </p:cNvPr>
              <p:cNvSpPr txBox="1"/>
              <p:nvPr/>
            </p:nvSpPr>
            <p:spPr>
              <a:xfrm>
                <a:off x="1157737" y="3044672"/>
                <a:ext cx="630301" cy="276999"/>
              </a:xfrm>
              <a:prstGeom prst="rect">
                <a:avLst/>
              </a:prstGeom>
              <a:noFill/>
            </p:spPr>
            <p:txBody>
              <a:bodyPr wrap="none" rtlCol="0">
                <a:spAutoFit/>
              </a:bodyPr>
              <a:lstStyle/>
              <a:p>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2.20M</a:t>
                </a:r>
              </a:p>
            </p:txBody>
          </p:sp>
        </p:grpSp>
        <p:grpSp>
          <p:nvGrpSpPr>
            <p:cNvPr id="528" name="Group 527">
              <a:extLst>
                <a:ext uri="{FF2B5EF4-FFF2-40B4-BE49-F238E27FC236}">
                  <a16:creationId xmlns:a16="http://schemas.microsoft.com/office/drawing/2014/main" id="{B64754A7-72D4-8A26-F7F5-3114B32E7A8F}"/>
                </a:ext>
              </a:extLst>
            </p:cNvPr>
            <p:cNvGrpSpPr/>
            <p:nvPr/>
          </p:nvGrpSpPr>
          <p:grpSpPr>
            <a:xfrm>
              <a:off x="4479145" y="2154612"/>
              <a:ext cx="1461528" cy="1466138"/>
              <a:chOff x="4479145" y="2154612"/>
              <a:chExt cx="1461528" cy="1466138"/>
            </a:xfrm>
          </p:grpSpPr>
          <p:sp>
            <p:nvSpPr>
              <p:cNvPr id="445" name="Freeform: Shape 444">
                <a:extLst>
                  <a:ext uri="{FF2B5EF4-FFF2-40B4-BE49-F238E27FC236}">
                    <a16:creationId xmlns:a16="http://schemas.microsoft.com/office/drawing/2014/main" id="{C892EEAD-55FE-649C-6AA8-BF90FDE08490}"/>
                  </a:ext>
                </a:extLst>
              </p:cNvPr>
              <p:cNvSpPr/>
              <p:nvPr/>
            </p:nvSpPr>
            <p:spPr>
              <a:xfrm>
                <a:off x="4479145" y="2154612"/>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9" name="Freeform: Shape 448">
                <a:extLst>
                  <a:ext uri="{FF2B5EF4-FFF2-40B4-BE49-F238E27FC236}">
                    <a16:creationId xmlns:a16="http://schemas.microsoft.com/office/drawing/2014/main" id="{2136FDD4-5AFA-858D-5D6D-99D1FF292599}"/>
                  </a:ext>
                </a:extLst>
              </p:cNvPr>
              <p:cNvSpPr/>
              <p:nvPr/>
            </p:nvSpPr>
            <p:spPr>
              <a:xfrm>
                <a:off x="4696460" y="237148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454" name="Graphic 3">
                <a:extLst>
                  <a:ext uri="{FF2B5EF4-FFF2-40B4-BE49-F238E27FC236}">
                    <a16:creationId xmlns:a16="http://schemas.microsoft.com/office/drawing/2014/main" id="{88C5673C-33CD-BBE7-2C8C-23E0B1F54F56}"/>
                  </a:ext>
                </a:extLst>
              </p:cNvPr>
              <p:cNvGrpSpPr/>
              <p:nvPr/>
            </p:nvGrpSpPr>
            <p:grpSpPr>
              <a:xfrm>
                <a:off x="4795547" y="3290926"/>
                <a:ext cx="854622" cy="128767"/>
                <a:chOff x="7847588" y="3850732"/>
                <a:chExt cx="964085" cy="144803"/>
              </a:xfrm>
              <a:solidFill>
                <a:srgbClr val="FFFFFF"/>
              </a:solidFill>
            </p:grpSpPr>
            <p:sp>
              <p:nvSpPr>
                <p:cNvPr id="474" name="Freeform: Shape 473">
                  <a:extLst>
                    <a:ext uri="{FF2B5EF4-FFF2-40B4-BE49-F238E27FC236}">
                      <a16:creationId xmlns:a16="http://schemas.microsoft.com/office/drawing/2014/main" id="{87626023-FC16-7993-3B66-FCCE530A880C}"/>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5" name="Freeform: Shape 474">
                  <a:extLst>
                    <a:ext uri="{FF2B5EF4-FFF2-40B4-BE49-F238E27FC236}">
                      <a16:creationId xmlns:a16="http://schemas.microsoft.com/office/drawing/2014/main" id="{AE81CDD0-CFDC-DC4E-0F6B-18CC7A25192E}"/>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6" name="Freeform: Shape 475">
                  <a:extLst>
                    <a:ext uri="{FF2B5EF4-FFF2-40B4-BE49-F238E27FC236}">
                      <a16:creationId xmlns:a16="http://schemas.microsoft.com/office/drawing/2014/main" id="{5294DC00-A405-AB44-3381-57DD0C9A9DDE}"/>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7" name="Freeform: Shape 476">
                  <a:extLst>
                    <a:ext uri="{FF2B5EF4-FFF2-40B4-BE49-F238E27FC236}">
                      <a16:creationId xmlns:a16="http://schemas.microsoft.com/office/drawing/2014/main" id="{E208A80A-ED94-3805-946C-84B99BC275A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8" name="Freeform: Shape 477">
                  <a:extLst>
                    <a:ext uri="{FF2B5EF4-FFF2-40B4-BE49-F238E27FC236}">
                      <a16:creationId xmlns:a16="http://schemas.microsoft.com/office/drawing/2014/main" id="{35BF452E-C63C-74C1-67A4-CC4E8A550600}"/>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9" name="Freeform: Shape 478">
                  <a:extLst>
                    <a:ext uri="{FF2B5EF4-FFF2-40B4-BE49-F238E27FC236}">
                      <a16:creationId xmlns:a16="http://schemas.microsoft.com/office/drawing/2014/main" id="{95B780C3-000D-B80F-BC96-C477699D6F63}"/>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0" name="Freeform: Shape 479">
                  <a:extLst>
                    <a:ext uri="{FF2B5EF4-FFF2-40B4-BE49-F238E27FC236}">
                      <a16:creationId xmlns:a16="http://schemas.microsoft.com/office/drawing/2014/main" id="{5DA64372-8A91-ED68-64AA-D04A11BF2C96}"/>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1" name="Freeform: Shape 480">
                  <a:extLst>
                    <a:ext uri="{FF2B5EF4-FFF2-40B4-BE49-F238E27FC236}">
                      <a16:creationId xmlns:a16="http://schemas.microsoft.com/office/drawing/2014/main" id="{DAC38D59-6A87-8690-3EF5-5B67DA402729}"/>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2" name="Freeform: Shape 481">
                  <a:extLst>
                    <a:ext uri="{FF2B5EF4-FFF2-40B4-BE49-F238E27FC236}">
                      <a16:creationId xmlns:a16="http://schemas.microsoft.com/office/drawing/2014/main" id="{CD2549FC-8B7D-488D-DFDE-DE90FF7D966E}"/>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3" name="Freeform: Shape 482">
                  <a:extLst>
                    <a:ext uri="{FF2B5EF4-FFF2-40B4-BE49-F238E27FC236}">
                      <a16:creationId xmlns:a16="http://schemas.microsoft.com/office/drawing/2014/main" id="{A663FA8C-A0C7-B7AB-4CFC-2E88DF47D1A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4" name="Freeform: Shape 483">
                  <a:extLst>
                    <a:ext uri="{FF2B5EF4-FFF2-40B4-BE49-F238E27FC236}">
                      <a16:creationId xmlns:a16="http://schemas.microsoft.com/office/drawing/2014/main" id="{EE8BB973-A2B7-9A66-FE1D-647661BE8633}"/>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85" name="Freeform: Shape 484">
                  <a:extLst>
                    <a:ext uri="{FF2B5EF4-FFF2-40B4-BE49-F238E27FC236}">
                      <a16:creationId xmlns:a16="http://schemas.microsoft.com/office/drawing/2014/main" id="{98D2CA79-4F02-A2E6-D02E-1A7FE2B66921}"/>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459" name="Freeform: Shape 458">
                <a:extLst>
                  <a:ext uri="{FF2B5EF4-FFF2-40B4-BE49-F238E27FC236}">
                    <a16:creationId xmlns:a16="http://schemas.microsoft.com/office/drawing/2014/main" id="{E27C7662-07C3-1DE3-4F72-AD877C2DA886}"/>
                  </a:ext>
                </a:extLst>
              </p:cNvPr>
              <p:cNvSpPr/>
              <p:nvPr/>
            </p:nvSpPr>
            <p:spPr>
              <a:xfrm>
                <a:off x="4696460" y="2660644"/>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0" name="Freeform: Shape 459">
                <a:extLst>
                  <a:ext uri="{FF2B5EF4-FFF2-40B4-BE49-F238E27FC236}">
                    <a16:creationId xmlns:a16="http://schemas.microsoft.com/office/drawing/2014/main" id="{FCD1B198-ED4A-4AC0-A6FE-31FA98FA0676}"/>
                  </a:ext>
                </a:extLst>
              </p:cNvPr>
              <p:cNvSpPr/>
              <p:nvPr/>
            </p:nvSpPr>
            <p:spPr>
              <a:xfrm>
                <a:off x="4782035" y="2769080"/>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1" name="Freeform: Shape 460">
                <a:extLst>
                  <a:ext uri="{FF2B5EF4-FFF2-40B4-BE49-F238E27FC236}">
                    <a16:creationId xmlns:a16="http://schemas.microsoft.com/office/drawing/2014/main" id="{81F2BDFD-B365-FFDF-5EF1-CCA6C07B0445}"/>
                  </a:ext>
                </a:extLst>
              </p:cNvPr>
              <p:cNvSpPr/>
              <p:nvPr/>
            </p:nvSpPr>
            <p:spPr>
              <a:xfrm>
                <a:off x="5154068" y="2830351"/>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24" name="TextBox 523">
                <a:extLst>
                  <a:ext uri="{FF2B5EF4-FFF2-40B4-BE49-F238E27FC236}">
                    <a16:creationId xmlns:a16="http://schemas.microsoft.com/office/drawing/2014/main" id="{7F4A24CE-AEF7-194A-A79E-E50665A39B41}"/>
                  </a:ext>
                </a:extLst>
              </p:cNvPr>
              <p:cNvSpPr txBox="1"/>
              <p:nvPr/>
            </p:nvSpPr>
            <p:spPr>
              <a:xfrm>
                <a:off x="4936730" y="3031568"/>
                <a:ext cx="630301" cy="276999"/>
              </a:xfrm>
              <a:prstGeom prst="rect">
                <a:avLst/>
              </a:prstGeom>
              <a:noFill/>
            </p:spPr>
            <p:txBody>
              <a:bodyPr wrap="none" rtlCol="0">
                <a:spAutoFit/>
              </a:bodyPr>
              <a:lstStyle/>
              <a:p>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0.61M</a:t>
                </a:r>
              </a:p>
            </p:txBody>
          </p:sp>
        </p:grpSp>
        <p:grpSp>
          <p:nvGrpSpPr>
            <p:cNvPr id="527" name="Group 526">
              <a:extLst>
                <a:ext uri="{FF2B5EF4-FFF2-40B4-BE49-F238E27FC236}">
                  <a16:creationId xmlns:a16="http://schemas.microsoft.com/office/drawing/2014/main" id="{73D3030B-7105-F290-C716-49A15FC58E0D}"/>
                </a:ext>
              </a:extLst>
            </p:cNvPr>
            <p:cNvGrpSpPr/>
            <p:nvPr/>
          </p:nvGrpSpPr>
          <p:grpSpPr>
            <a:xfrm>
              <a:off x="2384812" y="1786384"/>
              <a:ext cx="2029026" cy="2035424"/>
              <a:chOff x="2384812" y="1786384"/>
              <a:chExt cx="2029026" cy="2035424"/>
            </a:xfrm>
          </p:grpSpPr>
          <p:sp>
            <p:nvSpPr>
              <p:cNvPr id="443" name="Freeform: Shape 442">
                <a:extLst>
                  <a:ext uri="{FF2B5EF4-FFF2-40B4-BE49-F238E27FC236}">
                    <a16:creationId xmlns:a16="http://schemas.microsoft.com/office/drawing/2014/main" id="{B9332204-7368-F1D1-F5E2-00628F7D1E68}"/>
                  </a:ext>
                </a:extLst>
              </p:cNvPr>
              <p:cNvSpPr/>
              <p:nvPr/>
            </p:nvSpPr>
            <p:spPr>
              <a:xfrm>
                <a:off x="2384812" y="1786384"/>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6" name="Freeform: Shape 445">
                <a:extLst>
                  <a:ext uri="{FF2B5EF4-FFF2-40B4-BE49-F238E27FC236}">
                    <a16:creationId xmlns:a16="http://schemas.microsoft.com/office/drawing/2014/main" id="{B0359BF9-F26A-8638-4817-F594F29CEB4C}"/>
                  </a:ext>
                </a:extLst>
              </p:cNvPr>
              <p:cNvSpPr/>
              <p:nvPr/>
            </p:nvSpPr>
            <p:spPr>
              <a:xfrm>
                <a:off x="2648293" y="2050696"/>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7" name="Freeform: Shape 446">
                <a:extLst>
                  <a:ext uri="{FF2B5EF4-FFF2-40B4-BE49-F238E27FC236}">
                    <a16:creationId xmlns:a16="http://schemas.microsoft.com/office/drawing/2014/main" id="{D74A4AD0-FCAC-239B-A64C-CD556BB64E35}"/>
                  </a:ext>
                </a:extLst>
              </p:cNvPr>
              <p:cNvSpPr/>
              <p:nvPr/>
            </p:nvSpPr>
            <p:spPr>
              <a:xfrm>
                <a:off x="3875616" y="2530748"/>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50" name="Freeform: Shape 449">
                <a:extLst>
                  <a:ext uri="{FF2B5EF4-FFF2-40B4-BE49-F238E27FC236}">
                    <a16:creationId xmlns:a16="http://schemas.microsoft.com/office/drawing/2014/main" id="{32A46DCA-E126-8A91-C650-4CEEC7AEAA6C}"/>
                  </a:ext>
                </a:extLst>
              </p:cNvPr>
              <p:cNvSpPr/>
              <p:nvPr/>
            </p:nvSpPr>
            <p:spPr>
              <a:xfrm>
                <a:off x="3228175" y="2394074"/>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51" name="Freeform: Shape 450">
                <a:extLst>
                  <a:ext uri="{FF2B5EF4-FFF2-40B4-BE49-F238E27FC236}">
                    <a16:creationId xmlns:a16="http://schemas.microsoft.com/office/drawing/2014/main" id="{A64F6DA1-5130-A613-9785-1C07F27E740C}"/>
                  </a:ext>
                </a:extLst>
              </p:cNvPr>
              <p:cNvSpPr/>
              <p:nvPr/>
            </p:nvSpPr>
            <p:spPr>
              <a:xfrm>
                <a:off x="3322758" y="2712604"/>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455" name="Graphic 3">
                <a:extLst>
                  <a:ext uri="{FF2B5EF4-FFF2-40B4-BE49-F238E27FC236}">
                    <a16:creationId xmlns:a16="http://schemas.microsoft.com/office/drawing/2014/main" id="{777FA25E-7C47-E03C-8671-EC05B158AF24}"/>
                  </a:ext>
                </a:extLst>
              </p:cNvPr>
              <p:cNvGrpSpPr/>
              <p:nvPr/>
            </p:nvGrpSpPr>
            <p:grpSpPr>
              <a:xfrm>
                <a:off x="2959064" y="3324812"/>
                <a:ext cx="855749" cy="128767"/>
                <a:chOff x="5775883" y="3888838"/>
                <a:chExt cx="965356" cy="144803"/>
              </a:xfrm>
              <a:solidFill>
                <a:srgbClr val="FFFFFF"/>
              </a:solidFill>
            </p:grpSpPr>
            <p:sp>
              <p:nvSpPr>
                <p:cNvPr id="462" name="Freeform: Shape 461">
                  <a:extLst>
                    <a:ext uri="{FF2B5EF4-FFF2-40B4-BE49-F238E27FC236}">
                      <a16:creationId xmlns:a16="http://schemas.microsoft.com/office/drawing/2014/main" id="{FDFED3CA-E6FE-B903-FA10-05955CD20EEF}"/>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3" name="Freeform: Shape 462">
                  <a:extLst>
                    <a:ext uri="{FF2B5EF4-FFF2-40B4-BE49-F238E27FC236}">
                      <a16:creationId xmlns:a16="http://schemas.microsoft.com/office/drawing/2014/main" id="{6824A35D-8688-5556-0C6D-81A5E841677F}"/>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4" name="Freeform: Shape 463">
                  <a:extLst>
                    <a:ext uri="{FF2B5EF4-FFF2-40B4-BE49-F238E27FC236}">
                      <a16:creationId xmlns:a16="http://schemas.microsoft.com/office/drawing/2014/main" id="{5624EEF8-8F8C-D63B-98AC-7B17919D89EC}"/>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5" name="Freeform: Shape 464">
                  <a:extLst>
                    <a:ext uri="{FF2B5EF4-FFF2-40B4-BE49-F238E27FC236}">
                      <a16:creationId xmlns:a16="http://schemas.microsoft.com/office/drawing/2014/main" id="{FE0690EE-5177-36FC-9408-310A362C7F75}"/>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6" name="Freeform: Shape 465">
                  <a:extLst>
                    <a:ext uri="{FF2B5EF4-FFF2-40B4-BE49-F238E27FC236}">
                      <a16:creationId xmlns:a16="http://schemas.microsoft.com/office/drawing/2014/main" id="{B18942F6-C731-0486-4BA3-B3AF1C9866D6}"/>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7" name="Freeform: Shape 466">
                  <a:extLst>
                    <a:ext uri="{FF2B5EF4-FFF2-40B4-BE49-F238E27FC236}">
                      <a16:creationId xmlns:a16="http://schemas.microsoft.com/office/drawing/2014/main" id="{F12BFE80-8DB0-3D62-7583-5793E762F62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8" name="Freeform: Shape 467">
                  <a:extLst>
                    <a:ext uri="{FF2B5EF4-FFF2-40B4-BE49-F238E27FC236}">
                      <a16:creationId xmlns:a16="http://schemas.microsoft.com/office/drawing/2014/main" id="{619DC68F-B7CC-EF35-3642-72EBEAC9BD2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69" name="Freeform: Shape 468">
                  <a:extLst>
                    <a:ext uri="{FF2B5EF4-FFF2-40B4-BE49-F238E27FC236}">
                      <a16:creationId xmlns:a16="http://schemas.microsoft.com/office/drawing/2014/main" id="{48F51951-4451-97E9-9C56-B67F92904DFE}"/>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0" name="Freeform: Shape 469">
                  <a:extLst>
                    <a:ext uri="{FF2B5EF4-FFF2-40B4-BE49-F238E27FC236}">
                      <a16:creationId xmlns:a16="http://schemas.microsoft.com/office/drawing/2014/main" id="{81800FBD-9D87-0E18-8059-8AC569E98580}"/>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1" name="Freeform: Shape 470">
                  <a:extLst>
                    <a:ext uri="{FF2B5EF4-FFF2-40B4-BE49-F238E27FC236}">
                      <a16:creationId xmlns:a16="http://schemas.microsoft.com/office/drawing/2014/main" id="{D23CBD2F-CF79-B231-9635-95464B022EF8}"/>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2" name="Freeform: Shape 471">
                  <a:extLst>
                    <a:ext uri="{FF2B5EF4-FFF2-40B4-BE49-F238E27FC236}">
                      <a16:creationId xmlns:a16="http://schemas.microsoft.com/office/drawing/2014/main" id="{70E40C87-7AC8-7978-7D0E-C56F3286531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73" name="Freeform: Shape 472">
                  <a:extLst>
                    <a:ext uri="{FF2B5EF4-FFF2-40B4-BE49-F238E27FC236}">
                      <a16:creationId xmlns:a16="http://schemas.microsoft.com/office/drawing/2014/main" id="{3616BBAF-EBF2-EEE3-6F10-0A2924CCA743}"/>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525" name="TextBox 524">
                <a:extLst>
                  <a:ext uri="{FF2B5EF4-FFF2-40B4-BE49-F238E27FC236}">
                    <a16:creationId xmlns:a16="http://schemas.microsoft.com/office/drawing/2014/main" id="{D614C580-1F16-464E-EFF6-135E253AA774}"/>
                  </a:ext>
                </a:extLst>
              </p:cNvPr>
              <p:cNvSpPr txBox="1"/>
              <p:nvPr/>
            </p:nvSpPr>
            <p:spPr>
              <a:xfrm>
                <a:off x="3048879" y="3012084"/>
                <a:ext cx="776175" cy="338554"/>
              </a:xfrm>
              <a:prstGeom prst="rect">
                <a:avLst/>
              </a:prstGeom>
              <a:noFill/>
            </p:spPr>
            <p:txBody>
              <a:bodyPr wrap="none" rtlCol="0">
                <a:spAutoFit/>
              </a:bodyPr>
              <a:lstStyle/>
              <a:p>
                <a:r>
                  <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rPr>
                  <a:t>7.02M</a:t>
                </a:r>
              </a:p>
            </p:txBody>
          </p:sp>
        </p:grpSp>
        <p:sp>
          <p:nvSpPr>
            <p:cNvPr id="581" name="TextBox 580">
              <a:extLst>
                <a:ext uri="{FF2B5EF4-FFF2-40B4-BE49-F238E27FC236}">
                  <a16:creationId xmlns:a16="http://schemas.microsoft.com/office/drawing/2014/main" id="{DCD4E523-7583-941A-C070-EB9C8D8DCA7A}"/>
                </a:ext>
              </a:extLst>
            </p:cNvPr>
            <p:cNvSpPr txBox="1"/>
            <p:nvPr/>
          </p:nvSpPr>
          <p:spPr>
            <a:xfrm>
              <a:off x="906113" y="3935377"/>
              <a:ext cx="1140056" cy="307777"/>
            </a:xfrm>
            <a:prstGeom prst="rect">
              <a:avLst/>
            </a:prstGeom>
            <a:noFill/>
          </p:spPr>
          <p:txBody>
            <a:bodyPr wrap="none" rtlCol="0">
              <a:spAutoFit/>
            </a:bodyPr>
            <a:lstStyle/>
            <a:p>
              <a:pPr algn="ct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Java Servlet</a:t>
              </a:r>
            </a:p>
          </p:txBody>
        </p:sp>
        <p:sp>
          <p:nvSpPr>
            <p:cNvPr id="582" name="TextBox 581">
              <a:extLst>
                <a:ext uri="{FF2B5EF4-FFF2-40B4-BE49-F238E27FC236}">
                  <a16:creationId xmlns:a16="http://schemas.microsoft.com/office/drawing/2014/main" id="{E426AB51-BD50-27F3-D275-EEB135AE2001}"/>
                </a:ext>
              </a:extLst>
            </p:cNvPr>
            <p:cNvSpPr txBox="1"/>
            <p:nvPr/>
          </p:nvSpPr>
          <p:spPr>
            <a:xfrm>
              <a:off x="3101369" y="3936395"/>
              <a:ext cx="577402" cy="307777"/>
            </a:xfrm>
            <a:prstGeom prst="rect">
              <a:avLst/>
            </a:prstGeom>
            <a:noFill/>
          </p:spPr>
          <p:txBody>
            <a:bodyPr wrap="none" rtlCol="0">
              <a:spAutoFit/>
            </a:bodyPr>
            <a:lstStyle/>
            <a:p>
              <a:r>
                <a:rPr lang="en-US" sz="14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.NET</a:t>
              </a:r>
            </a:p>
          </p:txBody>
        </p:sp>
        <p:sp>
          <p:nvSpPr>
            <p:cNvPr id="583" name="TextBox 582">
              <a:extLst>
                <a:ext uri="{FF2B5EF4-FFF2-40B4-BE49-F238E27FC236}">
                  <a16:creationId xmlns:a16="http://schemas.microsoft.com/office/drawing/2014/main" id="{940CC9CF-1A5E-04A9-0833-34691823E09A}"/>
                </a:ext>
              </a:extLst>
            </p:cNvPr>
            <p:cNvSpPr txBox="1"/>
            <p:nvPr/>
          </p:nvSpPr>
          <p:spPr>
            <a:xfrm>
              <a:off x="4822769" y="3935377"/>
              <a:ext cx="817853" cy="307777"/>
            </a:xfrm>
            <a:prstGeom prst="rect">
              <a:avLst/>
            </a:prstGeom>
            <a:noFill/>
          </p:spPr>
          <p:txBody>
            <a:bodyPr wrap="none" rtlCol="0">
              <a:spAutoFit/>
            </a:bodyPr>
            <a:lstStyle/>
            <a:p>
              <a:pPr algn="ct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p>
          </p:txBody>
        </p:sp>
      </p:grpSp>
      <p:sp>
        <p:nvSpPr>
          <p:cNvPr id="586" name="TextBox 585">
            <a:extLst>
              <a:ext uri="{FF2B5EF4-FFF2-40B4-BE49-F238E27FC236}">
                <a16:creationId xmlns:a16="http://schemas.microsoft.com/office/drawing/2014/main" id="{E2E6B1FB-CA1A-3F2A-B622-27B4C8A31A97}"/>
              </a:ext>
            </a:extLst>
          </p:cNvPr>
          <p:cNvSpPr txBox="1"/>
          <p:nvPr/>
        </p:nvSpPr>
        <p:spPr>
          <a:xfrm>
            <a:off x="838200" y="6400800"/>
            <a:ext cx="8899527" cy="246221"/>
          </a:xfrm>
          <a:prstGeom prst="rect">
            <a:avLst/>
          </a:prstGeom>
          <a:noFill/>
        </p:spPr>
        <p:txBody>
          <a:bodyPr wrap="square">
            <a:spAutoFit/>
          </a:bodyPr>
          <a:lstStyle/>
          <a:p>
            <a:pPr>
              <a:defRPr/>
            </a:pP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rPr>
              <a:t>Sources: </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https://www.techempower.com/benchmarks/#section=data-r21&amp;hw=ph&amp;test=plaintext</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https://github.com/LesnyRumcajs/grpc_bench/wiki</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3994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9306699-7F60-9F26-252D-0C06310A952E}"/>
              </a:ext>
            </a:extLst>
          </p:cNvPr>
          <p:cNvSpPr/>
          <p:nvPr/>
        </p:nvSpPr>
        <p:spPr>
          <a:xfrm>
            <a:off x="788413" y="1690688"/>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5248565-F1A0-79B5-76F8-7AE46705174A}"/>
              </a:ext>
            </a:extLst>
          </p:cNvPr>
          <p:cNvSpPr/>
          <p:nvPr/>
        </p:nvSpPr>
        <p:spPr>
          <a:xfrm>
            <a:off x="7870428" y="1690688"/>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B79DF85-A0C6-0C43-9D21-B2F35EDC5DF7}"/>
              </a:ext>
            </a:extLst>
          </p:cNvPr>
          <p:cNvSpPr/>
          <p:nvPr/>
        </p:nvSpPr>
        <p:spPr>
          <a:xfrm>
            <a:off x="4333099" y="1690688"/>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128C3FD-2B65-8DDF-CF86-D0874BD0A8A5}"/>
              </a:ext>
            </a:extLst>
          </p:cNvPr>
          <p:cNvSpPr>
            <a:spLocks noGrp="1"/>
          </p:cNvSpPr>
          <p:nvPr>
            <p:ph type="title"/>
          </p:nvPr>
        </p:nvSpPr>
        <p:spPr/>
        <p:txBody>
          <a:bodyPr/>
          <a:lstStyle/>
          <a:p>
            <a:r>
              <a:rPr lang="en-US"/>
              <a:t>.NET at Microsoft - Upgrading to .NET 6</a:t>
            </a:r>
          </a:p>
        </p:txBody>
      </p:sp>
      <p:pic>
        <p:nvPicPr>
          <p:cNvPr id="16" name="Graphic 15">
            <a:extLst>
              <a:ext uri="{FF2B5EF4-FFF2-40B4-BE49-F238E27FC236}">
                <a16:creationId xmlns:a16="http://schemas.microsoft.com/office/drawing/2014/main" id="{3737D0B8-D267-2FC7-5FDB-247DBA696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451" y="3760658"/>
            <a:ext cx="457200" cy="457200"/>
          </a:xfrm>
          <a:prstGeom prst="rect">
            <a:avLst/>
          </a:prstGeom>
        </p:spPr>
      </p:pic>
      <p:sp>
        <p:nvSpPr>
          <p:cNvPr id="20" name="TextBox 19">
            <a:extLst>
              <a:ext uri="{FF2B5EF4-FFF2-40B4-BE49-F238E27FC236}">
                <a16:creationId xmlns:a16="http://schemas.microsoft.com/office/drawing/2014/main" id="{829F1BBA-05FE-9471-DA55-4F542C7B0C77}"/>
              </a:ext>
            </a:extLst>
          </p:cNvPr>
          <p:cNvSpPr txBox="1"/>
          <p:nvPr/>
        </p:nvSpPr>
        <p:spPr>
          <a:xfrm>
            <a:off x="1580177" y="3799687"/>
            <a:ext cx="2206557"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Azure Cosmos DB</a:t>
            </a:r>
          </a:p>
        </p:txBody>
      </p:sp>
      <p:pic>
        <p:nvPicPr>
          <p:cNvPr id="26" name="Graphic 25">
            <a:extLst>
              <a:ext uri="{FF2B5EF4-FFF2-40B4-BE49-F238E27FC236}">
                <a16:creationId xmlns:a16="http://schemas.microsoft.com/office/drawing/2014/main" id="{797301D4-C281-ABB4-3F7C-AE5428BB63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0170" y="3767303"/>
            <a:ext cx="524614" cy="457200"/>
          </a:xfrm>
          <a:prstGeom prst="rect">
            <a:avLst/>
          </a:prstGeom>
        </p:spPr>
      </p:pic>
      <p:sp>
        <p:nvSpPr>
          <p:cNvPr id="27" name="TextBox 26">
            <a:extLst>
              <a:ext uri="{FF2B5EF4-FFF2-40B4-BE49-F238E27FC236}">
                <a16:creationId xmlns:a16="http://schemas.microsoft.com/office/drawing/2014/main" id="{48CB46BA-E112-8058-0848-389C428CFD84}"/>
              </a:ext>
            </a:extLst>
          </p:cNvPr>
          <p:cNvSpPr txBox="1"/>
          <p:nvPr/>
        </p:nvSpPr>
        <p:spPr>
          <a:xfrm>
            <a:off x="5164045" y="3799687"/>
            <a:ext cx="2209669"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Exchange Online</a:t>
            </a:r>
          </a:p>
        </p:txBody>
      </p:sp>
      <p:sp>
        <p:nvSpPr>
          <p:cNvPr id="29" name="TextBox 28">
            <a:extLst>
              <a:ext uri="{FF2B5EF4-FFF2-40B4-BE49-F238E27FC236}">
                <a16:creationId xmlns:a16="http://schemas.microsoft.com/office/drawing/2014/main" id="{9253FB46-0DD6-7BF9-0BE2-D64DB750EA3C}"/>
              </a:ext>
            </a:extLst>
          </p:cNvPr>
          <p:cNvSpPr txBox="1"/>
          <p:nvPr/>
        </p:nvSpPr>
        <p:spPr>
          <a:xfrm>
            <a:off x="1087451" y="4301063"/>
            <a:ext cx="2861411" cy="923330"/>
          </a:xfrm>
          <a:prstGeom prst="rect">
            <a:avLst/>
          </a:prstGeom>
          <a:noFill/>
        </p:spPr>
        <p:txBody>
          <a:bodyPr wrap="square" rtlCol="0">
            <a:spAutoFit/>
          </a:bodyPr>
          <a:lstStyle/>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30-65% CPU</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5x throughput</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85% P95 latency </a:t>
            </a:r>
          </a:p>
        </p:txBody>
      </p:sp>
      <p:sp>
        <p:nvSpPr>
          <p:cNvPr id="30" name="TextBox 29">
            <a:extLst>
              <a:ext uri="{FF2B5EF4-FFF2-40B4-BE49-F238E27FC236}">
                <a16:creationId xmlns:a16="http://schemas.microsoft.com/office/drawing/2014/main" id="{E933C2F5-26AB-8FC4-E807-AE2FCE0FA8CD}"/>
              </a:ext>
            </a:extLst>
          </p:cNvPr>
          <p:cNvSpPr txBox="1"/>
          <p:nvPr/>
        </p:nvSpPr>
        <p:spPr>
          <a:xfrm>
            <a:off x="4640170" y="4289313"/>
            <a:ext cx="2865447" cy="923330"/>
          </a:xfrm>
          <a:prstGeom prst="rect">
            <a:avLst/>
          </a:prstGeom>
          <a:noFill/>
        </p:spPr>
        <p:txBody>
          <a:bodyPr wrap="square" rtlCol="0">
            <a:spAutoFit/>
          </a:bodyPr>
          <a:lstStyle/>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26% CPU</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80% P99 latency</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20% Heap size</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2" name="Graphic 31">
            <a:extLst>
              <a:ext uri="{FF2B5EF4-FFF2-40B4-BE49-F238E27FC236}">
                <a16:creationId xmlns:a16="http://schemas.microsoft.com/office/drawing/2014/main" id="{4DE75A74-5F84-7904-023D-C03279D54D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3138" y="3760416"/>
            <a:ext cx="457200" cy="457200"/>
          </a:xfrm>
          <a:prstGeom prst="rect">
            <a:avLst/>
          </a:prstGeom>
        </p:spPr>
      </p:pic>
      <p:sp>
        <p:nvSpPr>
          <p:cNvPr id="33" name="TextBox 32">
            <a:extLst>
              <a:ext uri="{FF2B5EF4-FFF2-40B4-BE49-F238E27FC236}">
                <a16:creationId xmlns:a16="http://schemas.microsoft.com/office/drawing/2014/main" id="{D5D630B3-7BA9-549E-8BD6-9CEF8D3D4D52}"/>
              </a:ext>
            </a:extLst>
          </p:cNvPr>
          <p:cNvSpPr txBox="1"/>
          <p:nvPr/>
        </p:nvSpPr>
        <p:spPr>
          <a:xfrm>
            <a:off x="8700338" y="3799687"/>
            <a:ext cx="2206557"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Azure App Service</a:t>
            </a:r>
          </a:p>
        </p:txBody>
      </p:sp>
      <p:sp>
        <p:nvSpPr>
          <p:cNvPr id="34" name="TextBox 33">
            <a:extLst>
              <a:ext uri="{FF2B5EF4-FFF2-40B4-BE49-F238E27FC236}">
                <a16:creationId xmlns:a16="http://schemas.microsoft.com/office/drawing/2014/main" id="{C955D80C-F15E-0153-2BA9-4F111148C5F7}"/>
              </a:ext>
            </a:extLst>
          </p:cNvPr>
          <p:cNvSpPr txBox="1"/>
          <p:nvPr/>
        </p:nvSpPr>
        <p:spPr>
          <a:xfrm>
            <a:off x="8243138" y="4305024"/>
            <a:ext cx="3002036" cy="923330"/>
          </a:xfrm>
          <a:prstGeom prst="rect">
            <a:avLst/>
          </a:prstGeom>
          <a:noFill/>
        </p:spPr>
        <p:txBody>
          <a:bodyPr wrap="square" rtlCol="0">
            <a:spAutoFit/>
          </a:bodyPr>
          <a:lstStyle/>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80% throughput</a:t>
            </a:r>
          </a:p>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Large</a:t>
            </a:r>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 CPU</a:t>
            </a:r>
          </a:p>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Enable </a:t>
            </a:r>
            <a:r>
              <a:rPr lang="en-US" err="1">
                <a:solidFill>
                  <a:schemeClr val="bg1"/>
                </a:solidFill>
                <a:latin typeface="Open Sans" panose="020B0606030504020204" pitchFamily="34" charset="0"/>
                <a:ea typeface="Open Sans" panose="020B0606030504020204" pitchFamily="34" charset="0"/>
                <a:cs typeface="Open Sans" panose="020B0606030504020204" pitchFamily="34" charset="0"/>
              </a:rPr>
              <a:t>gRPC</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&amp; HTTP/2</a:t>
            </a:r>
          </a:p>
        </p:txBody>
      </p:sp>
      <p:pic>
        <p:nvPicPr>
          <p:cNvPr id="36" name="Graphic 35">
            <a:extLst>
              <a:ext uri="{FF2B5EF4-FFF2-40B4-BE49-F238E27FC236}">
                <a16:creationId xmlns:a16="http://schemas.microsoft.com/office/drawing/2014/main" id="{4C7DF4BB-0BF2-E6E8-1017-BE503963CA5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87451" y="1850000"/>
            <a:ext cx="519545" cy="457200"/>
          </a:xfrm>
          <a:prstGeom prst="rect">
            <a:avLst/>
          </a:prstGeom>
        </p:spPr>
      </p:pic>
      <p:sp>
        <p:nvSpPr>
          <p:cNvPr id="37" name="TextBox 36">
            <a:extLst>
              <a:ext uri="{FF2B5EF4-FFF2-40B4-BE49-F238E27FC236}">
                <a16:creationId xmlns:a16="http://schemas.microsoft.com/office/drawing/2014/main" id="{0F1E27CA-0EA7-7981-FDF3-D6DB68E98E76}"/>
              </a:ext>
            </a:extLst>
          </p:cNvPr>
          <p:cNvSpPr txBox="1"/>
          <p:nvPr/>
        </p:nvSpPr>
        <p:spPr>
          <a:xfrm>
            <a:off x="1606996" y="1894215"/>
            <a:ext cx="2206557"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Microsoft Graph</a:t>
            </a:r>
          </a:p>
        </p:txBody>
      </p:sp>
      <p:sp>
        <p:nvSpPr>
          <p:cNvPr id="39" name="TextBox 38">
            <a:extLst>
              <a:ext uri="{FF2B5EF4-FFF2-40B4-BE49-F238E27FC236}">
                <a16:creationId xmlns:a16="http://schemas.microsoft.com/office/drawing/2014/main" id="{65CDDBE3-0BDB-19DF-0037-70CF8BE35F44}"/>
              </a:ext>
            </a:extLst>
          </p:cNvPr>
          <p:cNvSpPr txBox="1"/>
          <p:nvPr/>
        </p:nvSpPr>
        <p:spPr>
          <a:xfrm>
            <a:off x="1087451" y="2370487"/>
            <a:ext cx="2861411" cy="923330"/>
          </a:xfrm>
          <a:prstGeom prst="rect">
            <a:avLst/>
          </a:prstGeom>
          <a:noFill/>
        </p:spPr>
        <p:txBody>
          <a:bodyPr wrap="square" rtlCol="0">
            <a:spAutoFit/>
          </a:bodyPr>
          <a:lstStyle/>
          <a:p>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70B requests / day</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37% CPU</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91% Operational costs</a:t>
            </a:r>
          </a:p>
        </p:txBody>
      </p:sp>
      <p:pic>
        <p:nvPicPr>
          <p:cNvPr id="59" name="Graphic 58">
            <a:extLst>
              <a:ext uri="{FF2B5EF4-FFF2-40B4-BE49-F238E27FC236}">
                <a16:creationId xmlns:a16="http://schemas.microsoft.com/office/drawing/2014/main" id="{FE219D2E-ADCD-4BE7-DD0C-ED4A55302E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3877" y="1856397"/>
            <a:ext cx="457200" cy="457200"/>
          </a:xfrm>
          <a:prstGeom prst="rect">
            <a:avLst/>
          </a:prstGeom>
        </p:spPr>
      </p:pic>
      <p:sp>
        <p:nvSpPr>
          <p:cNvPr id="60" name="TextBox 59">
            <a:extLst>
              <a:ext uri="{FF2B5EF4-FFF2-40B4-BE49-F238E27FC236}">
                <a16:creationId xmlns:a16="http://schemas.microsoft.com/office/drawing/2014/main" id="{F96EFC20-6C80-97C8-4AE1-49F7198DF425}"/>
              </a:ext>
            </a:extLst>
          </p:cNvPr>
          <p:cNvSpPr txBox="1"/>
          <p:nvPr/>
        </p:nvSpPr>
        <p:spPr>
          <a:xfrm>
            <a:off x="5164045" y="1900331"/>
            <a:ext cx="2549034"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Azure Active Directory</a:t>
            </a:r>
          </a:p>
        </p:txBody>
      </p:sp>
      <p:sp>
        <p:nvSpPr>
          <p:cNvPr id="61" name="TextBox 60">
            <a:extLst>
              <a:ext uri="{FF2B5EF4-FFF2-40B4-BE49-F238E27FC236}">
                <a16:creationId xmlns:a16="http://schemas.microsoft.com/office/drawing/2014/main" id="{3B432CA9-3D03-B1C9-E87C-6867FDD9235F}"/>
              </a:ext>
            </a:extLst>
          </p:cNvPr>
          <p:cNvSpPr txBox="1"/>
          <p:nvPr/>
        </p:nvSpPr>
        <p:spPr>
          <a:xfrm>
            <a:off x="4640170" y="2376122"/>
            <a:ext cx="2865447" cy="923330"/>
          </a:xfrm>
          <a:prstGeom prst="rect">
            <a:avLst/>
          </a:prstGeom>
          <a:noFill/>
        </p:spPr>
        <p:txBody>
          <a:bodyPr wrap="square" rtlCol="0">
            <a:spAutoFit/>
          </a:bodyPr>
          <a:lstStyle/>
          <a:p>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185B requests / day</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67</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 CPU</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50% app efficiency</a:t>
            </a:r>
          </a:p>
        </p:txBody>
      </p:sp>
      <p:pic>
        <p:nvPicPr>
          <p:cNvPr id="3" name="Graphic 2">
            <a:extLst>
              <a:ext uri="{FF2B5EF4-FFF2-40B4-BE49-F238E27FC236}">
                <a16:creationId xmlns:a16="http://schemas.microsoft.com/office/drawing/2014/main" id="{2981B015-D260-0DB6-6EFE-718446589FDF}"/>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43138" y="1850000"/>
            <a:ext cx="491606" cy="457200"/>
          </a:xfrm>
          <a:prstGeom prst="rect">
            <a:avLst/>
          </a:prstGeom>
        </p:spPr>
      </p:pic>
      <p:sp>
        <p:nvSpPr>
          <p:cNvPr id="4" name="TextBox 3">
            <a:extLst>
              <a:ext uri="{FF2B5EF4-FFF2-40B4-BE49-F238E27FC236}">
                <a16:creationId xmlns:a16="http://schemas.microsoft.com/office/drawing/2014/main" id="{CA54F969-D836-6294-3530-82B46D122911}"/>
              </a:ext>
            </a:extLst>
          </p:cNvPr>
          <p:cNvSpPr txBox="1"/>
          <p:nvPr/>
        </p:nvSpPr>
        <p:spPr>
          <a:xfrm>
            <a:off x="8734744" y="1876900"/>
            <a:ext cx="2206557" cy="369332"/>
          </a:xfrm>
          <a:prstGeom prst="rect">
            <a:avLst/>
          </a:prstGeom>
          <a:noFill/>
        </p:spPr>
        <p:txBody>
          <a:bodyPr wrap="square">
            <a:spAutoFit/>
          </a:bodyPr>
          <a:lstStyle/>
          <a:p>
            <a:pPr algn="l"/>
            <a:r>
              <a:rPr lang="en-US" i="0">
                <a:solidFill>
                  <a:srgbClr val="F4F5F6"/>
                </a:solidFill>
                <a:effectLst/>
                <a:latin typeface="Segoe UI Semibold" panose="020B0702040204020203" pitchFamily="34" charset="0"/>
                <a:cs typeface="Segoe UI Semibold" panose="020B0702040204020203" pitchFamily="34" charset="0"/>
              </a:rPr>
              <a:t>Microsoft Teams</a:t>
            </a:r>
          </a:p>
        </p:txBody>
      </p:sp>
      <p:sp>
        <p:nvSpPr>
          <p:cNvPr id="6" name="TextBox 5">
            <a:extLst>
              <a:ext uri="{FF2B5EF4-FFF2-40B4-BE49-F238E27FC236}">
                <a16:creationId xmlns:a16="http://schemas.microsoft.com/office/drawing/2014/main" id="{4BFF9977-BE64-C16B-5A0A-A199FA9F98E9}"/>
              </a:ext>
            </a:extLst>
          </p:cNvPr>
          <p:cNvSpPr txBox="1"/>
          <p:nvPr/>
        </p:nvSpPr>
        <p:spPr>
          <a:xfrm>
            <a:off x="8243138" y="2370487"/>
            <a:ext cx="2861411" cy="923330"/>
          </a:xfrm>
          <a:prstGeom prst="rect">
            <a:avLst/>
          </a:prstGeom>
          <a:noFill/>
        </p:spPr>
        <p:txBody>
          <a:bodyPr wrap="square" rtlCol="0">
            <a:spAutoFit/>
          </a:bodyPr>
          <a:lstStyle/>
          <a:p>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50 projects, 700+ APIs</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25% CPU</a:t>
            </a:r>
          </a:p>
          <a:p>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6</a:t>
            </a: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0% P99 latency</a:t>
            </a:r>
          </a:p>
        </p:txBody>
      </p:sp>
      <p:sp>
        <p:nvSpPr>
          <p:cNvPr id="8" name="TextBox 7">
            <a:extLst>
              <a:ext uri="{FF2B5EF4-FFF2-40B4-BE49-F238E27FC236}">
                <a16:creationId xmlns:a16="http://schemas.microsoft.com/office/drawing/2014/main" id="{DF2E6045-9154-DA6D-A872-77499648019C}"/>
              </a:ext>
            </a:extLst>
          </p:cNvPr>
          <p:cNvSpPr txBox="1"/>
          <p:nvPr/>
        </p:nvSpPr>
        <p:spPr>
          <a:xfrm>
            <a:off x="1087451" y="6086011"/>
            <a:ext cx="2568912" cy="400110"/>
          </a:xfrm>
          <a:prstGeom prst="rect">
            <a:avLst/>
          </a:prstGeom>
          <a:noFill/>
        </p:spPr>
        <p:txBody>
          <a:bodyPr wrap="square">
            <a:spAutoFit/>
          </a:bodyPr>
          <a:lstStyle>
            <a:defPPr>
              <a:defRPr lang="en-US"/>
            </a:defPPr>
            <a:lvl1pPr>
              <a:defRPr kumimoji="0" sz="1000" b="0" i="0" u="none" strike="noStrike" kern="0" cap="none" spc="0" normalizeH="0" baseline="0">
                <a:ln>
                  <a:noFill/>
                </a:ln>
                <a:solidFill>
                  <a:srgbClr val="FFFFFF">
                    <a:lumMod val="50000"/>
                  </a:srgbClr>
                </a:solidFill>
                <a:effectLst/>
                <a:uLnTx/>
                <a:uFillTx/>
                <a:latin typeface="Segoe UI" panose="020B0502040204020203" pitchFamily="34" charset="0"/>
                <a:cs typeface="Segoe UI" panose="020B0502040204020203" pitchFamily="34" charset="0"/>
              </a:defRPr>
            </a:lvl1pPr>
          </a:lstStyle>
          <a:p>
            <a:r>
              <a:rPr lang="en-US">
                <a:solidFill>
                  <a:srgbClr val="7F7F7F"/>
                </a:solidFill>
                <a:hlinkClick r:id="rId15">
                  <a:extLst>
                    <a:ext uri="{A12FA001-AC4F-418D-AE19-62706E023703}">
                      <ahyp:hlinkClr xmlns:ahyp="http://schemas.microsoft.com/office/drawing/2018/hyperlinkcolor" val="tx"/>
                    </a:ext>
                  </a:extLst>
                </a:hlinkClick>
              </a:rPr>
              <a:t>Microsoft Graph's Journey to .NET 6</a:t>
            </a:r>
            <a:r>
              <a:rPr lang="en-US">
                <a:solidFill>
                  <a:srgbClr val="7F7F7F"/>
                </a:solidFill>
              </a:rPr>
              <a:t> </a:t>
            </a:r>
          </a:p>
          <a:p>
            <a:r>
              <a:rPr lang="en-US">
                <a:solidFill>
                  <a:srgbClr val="7F7F7F"/>
                </a:solidFill>
                <a:hlinkClick r:id="rId16">
                  <a:extLst>
                    <a:ext uri="{A12FA001-AC4F-418D-AE19-62706E023703}">
                      <ahyp:hlinkClr xmlns:ahyp="http://schemas.microsoft.com/office/drawing/2018/hyperlinkcolor" val="tx"/>
                    </a:ext>
                  </a:extLst>
                </a:hlinkClick>
              </a:rPr>
              <a:t>The Azure Cosmos DB Journey to .NET 6</a:t>
            </a:r>
            <a:endParaRPr lang="en-US">
              <a:solidFill>
                <a:srgbClr val="7F7F7F"/>
              </a:solidFill>
            </a:endParaRPr>
          </a:p>
        </p:txBody>
      </p:sp>
      <p:sp>
        <p:nvSpPr>
          <p:cNvPr id="12" name="TextBox 11">
            <a:extLst>
              <a:ext uri="{FF2B5EF4-FFF2-40B4-BE49-F238E27FC236}">
                <a16:creationId xmlns:a16="http://schemas.microsoft.com/office/drawing/2014/main" id="{A686FAC7-13FF-D101-7538-4CB5AE02EAB9}"/>
              </a:ext>
            </a:extLst>
          </p:cNvPr>
          <p:cNvSpPr txBox="1"/>
          <p:nvPr/>
        </p:nvSpPr>
        <p:spPr>
          <a:xfrm>
            <a:off x="4640169" y="6092408"/>
            <a:ext cx="2865447" cy="553998"/>
          </a:xfrm>
          <a:prstGeom prst="rect">
            <a:avLst/>
          </a:prstGeom>
          <a:noFill/>
        </p:spPr>
        <p:txBody>
          <a:bodyPr wrap="square">
            <a:spAutoFit/>
          </a:bodyPr>
          <a:lstStyle>
            <a:defPPr>
              <a:defRPr lang="en-US"/>
            </a:defPPr>
            <a:lvl1pPr>
              <a:defRPr kumimoji="0" sz="1000" b="0" i="0" u="none" strike="noStrike" kern="0" cap="none" spc="0" normalizeH="0" baseline="0">
                <a:ln>
                  <a:noFill/>
                </a:ln>
                <a:solidFill>
                  <a:srgbClr val="7F7F7F"/>
                </a:solidFill>
                <a:effectLst/>
                <a:uLnTx/>
                <a:uFillTx/>
                <a:latin typeface="Segoe UI" panose="020B0502040204020203" pitchFamily="34" charset="0"/>
                <a:cs typeface="Segoe UI" panose="020B0502040204020203" pitchFamily="34" charset="0"/>
              </a:defRPr>
            </a:lvl1pPr>
          </a:lstStyle>
          <a:p>
            <a:r>
              <a:rPr lang="en-US">
                <a:hlinkClick r:id="rId17">
                  <a:extLst>
                    <a:ext uri="{A12FA001-AC4F-418D-AE19-62706E023703}">
                      <ahyp:hlinkClr xmlns:ahyp="http://schemas.microsoft.com/office/drawing/2018/hyperlinkcolor" val="tx"/>
                    </a:ext>
                  </a:extLst>
                </a:hlinkClick>
              </a:rPr>
              <a:t>Azure Active Directory's gateway is on .NET 6.0!</a:t>
            </a:r>
            <a:endParaRPr lang="en-US"/>
          </a:p>
          <a:p>
            <a:r>
              <a:rPr lang="en-US">
                <a:hlinkClick r:id="rId18">
                  <a:extLst>
                    <a:ext uri="{A12FA001-AC4F-418D-AE19-62706E023703}">
                      <ahyp:hlinkClr xmlns:ahyp="http://schemas.microsoft.com/office/drawing/2018/hyperlinkcolor" val="tx"/>
                    </a:ext>
                  </a:extLst>
                </a:hlinkClick>
              </a:rPr>
              <a:t>Exchange Online Journey to .NET Core</a:t>
            </a:r>
            <a:endParaRPr lang="en-US"/>
          </a:p>
          <a:p>
            <a:endParaRPr lang="en-US"/>
          </a:p>
        </p:txBody>
      </p:sp>
      <p:sp>
        <p:nvSpPr>
          <p:cNvPr id="14" name="TextBox 13">
            <a:extLst>
              <a:ext uri="{FF2B5EF4-FFF2-40B4-BE49-F238E27FC236}">
                <a16:creationId xmlns:a16="http://schemas.microsoft.com/office/drawing/2014/main" id="{138A2A3A-075A-301A-D888-42BCC2954198}"/>
              </a:ext>
            </a:extLst>
          </p:cNvPr>
          <p:cNvSpPr txBox="1"/>
          <p:nvPr/>
        </p:nvSpPr>
        <p:spPr>
          <a:xfrm>
            <a:off x="8243138" y="6086011"/>
            <a:ext cx="3631092" cy="553998"/>
          </a:xfrm>
          <a:prstGeom prst="rect">
            <a:avLst/>
          </a:prstGeom>
          <a:noFill/>
        </p:spPr>
        <p:txBody>
          <a:bodyPr wrap="square">
            <a:spAutoFit/>
          </a:bodyPr>
          <a:lstStyle>
            <a:defPPr>
              <a:defRPr lang="en-US"/>
            </a:defPPr>
            <a:lvl1pPr>
              <a:defRPr kumimoji="0" sz="1000" b="0" i="0" u="none" strike="noStrike" kern="0" cap="none" spc="0" normalizeH="0" baseline="0">
                <a:ln>
                  <a:noFill/>
                </a:ln>
                <a:solidFill>
                  <a:srgbClr val="7F7F7F"/>
                </a:solidFill>
                <a:effectLst/>
                <a:uLnTx/>
                <a:uFillTx/>
                <a:latin typeface="Segoe UI" panose="020B0502040204020203" pitchFamily="34" charset="0"/>
                <a:cs typeface="Segoe UI" panose="020B0502040204020203" pitchFamily="34" charset="0"/>
              </a:defRPr>
            </a:lvl1pPr>
          </a:lstStyle>
          <a:p>
            <a:r>
              <a:rPr lang="en-US">
                <a:hlinkClick r:id="rId19">
                  <a:extLst>
                    <a:ext uri="{A12FA001-AC4F-418D-AE19-62706E023703}">
                      <ahyp:hlinkClr xmlns:ahyp="http://schemas.microsoft.com/office/drawing/2018/hyperlinkcolor" val="tx"/>
                    </a:ext>
                  </a:extLst>
                </a:hlinkClick>
              </a:rPr>
              <a:t>Microsoft Teams' journey to .NET Core</a:t>
            </a:r>
            <a:endParaRPr lang="en-US"/>
          </a:p>
          <a:p>
            <a:r>
              <a:rPr lang="en-US">
                <a:hlinkClick r:id="rId20">
                  <a:extLst>
                    <a:ext uri="{A12FA001-AC4F-418D-AE19-62706E023703}">
                      <ahyp:hlinkClr xmlns:ahyp="http://schemas.microsoft.com/office/drawing/2018/hyperlinkcolor" val="tx"/>
                    </a:ext>
                  </a:extLst>
                </a:hlinkClick>
              </a:rPr>
              <a:t>Microsoft Teams Assignments Service's Journey to .NET 6</a:t>
            </a:r>
            <a:endParaRPr lang="en-US"/>
          </a:p>
          <a:p>
            <a:r>
              <a:rPr lang="en-US">
                <a:hlinkClick r:id="rId21">
                  <a:extLst>
                    <a:ext uri="{A12FA001-AC4F-418D-AE19-62706E023703}">
                      <ahyp:hlinkClr xmlns:ahyp="http://schemas.microsoft.com/office/drawing/2018/hyperlinkcolor" val="tx"/>
                    </a:ext>
                  </a:extLst>
                </a:hlinkClick>
              </a:rPr>
              <a:t>A Heavy Lift: Bringing Kestrel + YARP to Azure App Services</a:t>
            </a:r>
            <a:endParaRPr lang="en-US"/>
          </a:p>
        </p:txBody>
      </p:sp>
      <p:sp>
        <p:nvSpPr>
          <p:cNvPr id="10" name="Rectangle: Rounded Corners 9">
            <a:extLst>
              <a:ext uri="{FF2B5EF4-FFF2-40B4-BE49-F238E27FC236}">
                <a16:creationId xmlns:a16="http://schemas.microsoft.com/office/drawing/2014/main" id="{37EFB2EF-E090-6218-5324-259C350BC2A2}"/>
              </a:ext>
            </a:extLst>
          </p:cNvPr>
          <p:cNvSpPr/>
          <p:nvPr/>
        </p:nvSpPr>
        <p:spPr>
          <a:xfrm>
            <a:off x="788413" y="3581400"/>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644A6B6-222A-D238-0929-B44FCDB1B29F}"/>
              </a:ext>
            </a:extLst>
          </p:cNvPr>
          <p:cNvSpPr/>
          <p:nvPr/>
        </p:nvSpPr>
        <p:spPr>
          <a:xfrm>
            <a:off x="7870428" y="3581400"/>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2B61A95-A4B2-1903-197E-245A72A8A9E4}"/>
              </a:ext>
            </a:extLst>
          </p:cNvPr>
          <p:cNvSpPr/>
          <p:nvPr/>
        </p:nvSpPr>
        <p:spPr>
          <a:xfrm>
            <a:off x="4333099" y="3581400"/>
            <a:ext cx="3528202" cy="1890712"/>
          </a:xfrm>
          <a:prstGeom prst="roundRect">
            <a:avLst/>
          </a:prstGeom>
          <a:solidFill>
            <a:srgbClr val="7E63DF">
              <a:alpha val="25098"/>
            </a:srgbClr>
          </a:solidFill>
          <a:ln>
            <a:solidFill>
              <a:srgbClr val="7E6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45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2" grpId="0" animBg="1"/>
      <p:bldP spid="2" grpId="1" animBg="1"/>
      <p:bldP spid="10" grpId="0" animBg="1"/>
      <p:bldP spid="10" grpId="1" animBg="1"/>
      <p:bldP spid="11" grpId="0" animBg="1"/>
      <p:bldP spid="13" grpId="0"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8" descr="Background pattern&#10;&#10;Description automatically generated">
            <a:extLst>
              <a:ext uri="{FF2B5EF4-FFF2-40B4-BE49-F238E27FC236}">
                <a16:creationId xmlns:a16="http://schemas.microsoft.com/office/drawing/2014/main" id="{EC3C5A1A-BD1F-8883-3506-F24458124123}"/>
              </a:ext>
            </a:extLst>
          </p:cNvPr>
          <p:cNvPicPr>
            <a:picLocks noChangeAspect="1"/>
          </p:cNvPicPr>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04C52C-EFEA-8945-795B-70EF1824BCAA}"/>
              </a:ext>
            </a:extLst>
          </p:cNvPr>
          <p:cNvSpPr txBox="1">
            <a:spLocks/>
          </p:cNvSpPr>
          <p:nvPr/>
        </p:nvSpPr>
        <p:spPr>
          <a:xfrm>
            <a:off x="590078" y="542287"/>
            <a:ext cx="10515818" cy="418593"/>
          </a:xfrm>
          <a:prstGeom prst="rect">
            <a:avLst/>
          </a:prstGeom>
        </p:spPr>
        <p:txBody>
          <a:bodyPr>
            <a:normAutofit fontScale="85000" lnSpcReduction="20000"/>
          </a:bodyPr>
          <a:lst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nl-NL">
                <a:latin typeface="Open Sans SemiBold" panose="020B0706030804020204" pitchFamily="34" charset="0"/>
                <a:ea typeface="Open Sans SemiBold" panose="020B0706030804020204" pitchFamily="34" charset="0"/>
                <a:cs typeface="Open Sans SemiBold" panose="020B0706030804020204" pitchFamily="34" charset="0"/>
              </a:rPr>
              <a:t>Announcing ASP.NET Core in .NET 7</a:t>
            </a:r>
          </a:p>
        </p:txBody>
      </p:sp>
      <p:sp>
        <p:nvSpPr>
          <p:cNvPr id="4" name="Text Placeholder 7">
            <a:extLst>
              <a:ext uri="{FF2B5EF4-FFF2-40B4-BE49-F238E27FC236}">
                <a16:creationId xmlns:a16="http://schemas.microsoft.com/office/drawing/2014/main" id="{DD86FC84-47C6-34EC-1FE9-0DA2362FC2EE}"/>
              </a:ext>
            </a:extLst>
          </p:cNvPr>
          <p:cNvSpPr txBox="1">
            <a:spLocks/>
          </p:cNvSpPr>
          <p:nvPr/>
        </p:nvSpPr>
        <p:spPr>
          <a:xfrm>
            <a:off x="693987" y="6096441"/>
            <a:ext cx="1841837" cy="138499"/>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ea typeface="Open Sans SemiBold"/>
                <a:cs typeface="Open Sans SemiBold"/>
              </a:rPr>
              <a:t>get.dot.net/7</a:t>
            </a:r>
          </a:p>
        </p:txBody>
      </p:sp>
      <p:sp>
        <p:nvSpPr>
          <p:cNvPr id="12" name="TextBox 11">
            <a:extLst>
              <a:ext uri="{FF2B5EF4-FFF2-40B4-BE49-F238E27FC236}">
                <a16:creationId xmlns:a16="http://schemas.microsoft.com/office/drawing/2014/main" id="{C65727D3-6A39-8F3A-B5D5-C60D2C4F67FD}"/>
              </a:ext>
            </a:extLst>
          </p:cNvPr>
          <p:cNvSpPr txBox="1"/>
          <p:nvPr/>
        </p:nvSpPr>
        <p:spPr>
          <a:xfrm>
            <a:off x="2415260" y="1464853"/>
            <a:ext cx="7772400" cy="9928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Faster HTTP/2</a:t>
            </a:r>
          </a:p>
          <a:p>
            <a:pPr marL="0" marR="0" lvl="0" indent="0" algn="l" defTabSz="914400" rtl="0" eaLnBrk="1" fontAlgn="auto" latinLnBrk="0" hangingPunct="1">
              <a:lnSpc>
                <a:spcPct val="125000"/>
              </a:lnSpc>
              <a:spcBef>
                <a:spcPts val="0"/>
              </a:spcBef>
              <a:spcAft>
                <a:spcPts val="0"/>
              </a:spcAft>
              <a:buClrTx/>
              <a:buSzTx/>
              <a:buFontTx/>
              <a:buNone/>
              <a:tabLst/>
              <a:defRPr/>
            </a:pPr>
            <a:r>
              <a:rPr lang="en-US" sz="1600">
                <a:solidFill>
                  <a:srgbClr val="FFFFFF"/>
                </a:solidFill>
                <a:latin typeface="Open Sans (body)"/>
                <a:ea typeface="Open Sans" panose="020B0606030504020204" pitchFamily="34" charset="0"/>
                <a:cs typeface="Open Sans" panose="020B0606030504020204" pitchFamily="34" charset="0"/>
              </a:rPr>
              <a:t>Optimized for more cores</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DFD5FE93-23F9-E6D9-2862-34284E1B781E}"/>
              </a:ext>
            </a:extLst>
          </p:cNvPr>
          <p:cNvSpPr txBox="1"/>
          <p:nvPr/>
        </p:nvSpPr>
        <p:spPr>
          <a:xfrm>
            <a:off x="2423807" y="2413179"/>
            <a:ext cx="7772400" cy="11621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HTTP/3 &amp; </a:t>
            </a:r>
            <a:r>
              <a:rPr kumimoji="0" lang="en-US" sz="1600" b="0" i="0" u="none" strike="noStrike" kern="1200" cap="none" spc="0" normalizeH="0" baseline="0" noProof="0" err="1">
                <a:ln>
                  <a:noFill/>
                </a:ln>
                <a:solidFill>
                  <a:srgbClr val="FFFFFF"/>
                </a:solidFill>
                <a:effectLst/>
                <a:uLnTx/>
                <a:uFillTx/>
                <a:latin typeface="Open Sans (body)"/>
                <a:ea typeface="Open Sans" panose="020B0606030504020204" pitchFamily="34" charset="0"/>
                <a:cs typeface="Open Sans" panose="020B0606030504020204" pitchFamily="34" charset="0"/>
              </a:rPr>
              <a:t>WebTransport</a:t>
            </a: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 (experimental)</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err="1">
                <a:solidFill>
                  <a:srgbClr val="FFFFFF"/>
                </a:solidFill>
                <a:latin typeface="Open Sans (body)"/>
                <a:ea typeface="Open Sans" panose="020B0606030504020204" pitchFamily="34" charset="0"/>
                <a:cs typeface="Open Sans" panose="020B0606030504020204" pitchFamily="34" charset="0"/>
              </a:rPr>
              <a:t>WebSockets</a:t>
            </a:r>
            <a:r>
              <a:rPr lang="en-US" sz="1600">
                <a:solidFill>
                  <a:srgbClr val="FFFFFF"/>
                </a:solidFill>
                <a:latin typeface="Open Sans (body)"/>
                <a:ea typeface="Open Sans" panose="020B0606030504020204" pitchFamily="34" charset="0"/>
                <a:cs typeface="Open Sans" panose="020B0606030504020204" pitchFamily="34" charset="0"/>
              </a:rPr>
              <a:t> over HTTP/2</a:t>
            </a:r>
            <a:endPar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ARM64 support for IIS</a:t>
            </a:r>
          </a:p>
        </p:txBody>
      </p:sp>
      <p:sp>
        <p:nvSpPr>
          <p:cNvPr id="18" name="TextBox 17">
            <a:extLst>
              <a:ext uri="{FF2B5EF4-FFF2-40B4-BE49-F238E27FC236}">
                <a16:creationId xmlns:a16="http://schemas.microsoft.com/office/drawing/2014/main" id="{38822850-99CE-B40A-86DC-B386CE345D1E}"/>
              </a:ext>
            </a:extLst>
          </p:cNvPr>
          <p:cNvSpPr txBox="1"/>
          <p:nvPr/>
        </p:nvSpPr>
        <p:spPr>
          <a:xfrm>
            <a:off x="2423807" y="3895824"/>
            <a:ext cx="7772400" cy="683970"/>
          </a:xfrm>
          <a:prstGeom prst="rect">
            <a:avLst/>
          </a:prstGeom>
          <a:noFill/>
        </p:spPr>
        <p:txBody>
          <a:bodyPr wrap="square">
            <a:spAutoFit/>
          </a:bodyPr>
          <a:lstStyle/>
          <a:p>
            <a:pPr>
              <a:lnSpc>
                <a:spcPct val="125000"/>
              </a:lnSpc>
              <a:defRPr/>
            </a:pPr>
            <a:r>
              <a:rPr lang="en-US" sz="1600">
                <a:solidFill>
                  <a:srgbClr val="FFFFFF"/>
                </a:solidFill>
                <a:latin typeface="Open Sans (body)"/>
                <a:ea typeface="Open Sans" panose="020B0606030504020204" pitchFamily="34" charset="0"/>
                <a:cs typeface="Open Sans" panose="020B0606030504020204" pitchFamily="34" charset="0"/>
              </a:rPr>
              <a:t>Minimal API improvements</a:t>
            </a:r>
          </a:p>
          <a:p>
            <a:pPr>
              <a:lnSpc>
                <a:spcPct val="125000"/>
              </a:lnSpc>
              <a:defRPr/>
            </a:pPr>
            <a:r>
              <a:rPr lang="en-US" sz="1600">
                <a:solidFill>
                  <a:srgbClr val="FFFFFF"/>
                </a:solidFill>
                <a:latin typeface="Open Sans (body)"/>
                <a:ea typeface="Open Sans" panose="020B0606030504020204" pitchFamily="34" charset="0"/>
                <a:cs typeface="Open Sans" panose="020B0606030504020204" pitchFamily="34" charset="0"/>
              </a:rPr>
              <a:t>Simplified API authentication</a:t>
            </a:r>
          </a:p>
        </p:txBody>
      </p:sp>
      <p:sp>
        <p:nvSpPr>
          <p:cNvPr id="19" name="TextBox 18">
            <a:extLst>
              <a:ext uri="{FF2B5EF4-FFF2-40B4-BE49-F238E27FC236}">
                <a16:creationId xmlns:a16="http://schemas.microsoft.com/office/drawing/2014/main" id="{F375D59B-6964-186C-3262-4C7383642CE5}"/>
              </a:ext>
            </a:extLst>
          </p:cNvPr>
          <p:cNvSpPr txBox="1"/>
          <p:nvPr/>
        </p:nvSpPr>
        <p:spPr>
          <a:xfrm>
            <a:off x="2415260" y="4953075"/>
            <a:ext cx="7767519" cy="1261884"/>
          </a:xfrm>
          <a:prstGeom prst="rect">
            <a:avLst/>
          </a:prstGeom>
          <a:noFill/>
        </p:spPr>
        <p:txBody>
          <a:bodyPr wrap="square">
            <a:spAutoFit/>
          </a:bodyPr>
          <a:lstStyle/>
          <a:p>
            <a:pPr>
              <a:lnSpc>
                <a:spcPct val="125000"/>
              </a:lnSpc>
              <a:defRPr/>
            </a:pP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New middleware: output caching, rate </a:t>
            </a:r>
            <a:r>
              <a:rPr lang="en-US" sz="1600">
                <a:solidFill>
                  <a:srgbClr val="FFFFFF"/>
                </a:solidFill>
                <a:latin typeface="Open Sans (body)"/>
                <a:ea typeface="Open Sans" panose="020B0606030504020204" pitchFamily="34" charset="0"/>
                <a:cs typeface="Open Sans" panose="020B0606030504020204" pitchFamily="34" charset="0"/>
              </a:rPr>
              <a:t>limiting, request decompression</a:t>
            </a:r>
            <a:endPar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a:lnSpc>
                <a:spcPct val="125000"/>
              </a:lnSpc>
              <a:defRPr/>
            </a:pPr>
            <a:r>
              <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rPr>
              <a:t>SignalR client results</a:t>
            </a:r>
          </a:p>
          <a:p>
            <a:pPr>
              <a:lnSpc>
                <a:spcPct val="125000"/>
              </a:lnSpc>
              <a:defRPr/>
            </a:pPr>
            <a:r>
              <a:rPr lang="en-US" sz="1600">
                <a:solidFill>
                  <a:srgbClr val="FFFFFF"/>
                </a:solidFill>
                <a:latin typeface="Open Sans (body)"/>
                <a:ea typeface="Open Sans" panose="020B0606030504020204" pitchFamily="34" charset="0"/>
                <a:cs typeface="Open Sans" panose="020B0606030504020204" pitchFamily="34" charset="0"/>
              </a:rPr>
              <a:t>Blazor custom elements</a:t>
            </a:r>
            <a:endPar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body)"/>
              <a:ea typeface="Open Sans" panose="020B0606030504020204" pitchFamily="34" charset="0"/>
              <a:cs typeface="Open Sans" panose="020B0606030504020204" pitchFamily="34" charset="0"/>
            </a:endParaRPr>
          </a:p>
        </p:txBody>
      </p:sp>
      <p:cxnSp>
        <p:nvCxnSpPr>
          <p:cNvPr id="20" name="Straight Connector 19">
            <a:extLst>
              <a:ext uri="{FF2B5EF4-FFF2-40B4-BE49-F238E27FC236}">
                <a16:creationId xmlns:a16="http://schemas.microsoft.com/office/drawing/2014/main" id="{2E5EDE5D-F3C6-8963-B919-745404F8E76D}"/>
              </a:ext>
            </a:extLst>
          </p:cNvPr>
          <p:cNvCxnSpPr>
            <a:cxnSpLocks/>
          </p:cNvCxnSpPr>
          <p:nvPr/>
        </p:nvCxnSpPr>
        <p:spPr>
          <a:xfrm>
            <a:off x="655047" y="2286656"/>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92A759-99A7-C0FB-4DDA-7D61D25DDEE7}"/>
              </a:ext>
            </a:extLst>
          </p:cNvPr>
          <p:cNvCxnSpPr>
            <a:cxnSpLocks/>
          </p:cNvCxnSpPr>
          <p:nvPr/>
        </p:nvCxnSpPr>
        <p:spPr>
          <a:xfrm>
            <a:off x="655047" y="4770322"/>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0B3895-5043-7A6F-4314-BF4AB2A3BA3A}"/>
              </a:ext>
            </a:extLst>
          </p:cNvPr>
          <p:cNvCxnSpPr>
            <a:cxnSpLocks/>
          </p:cNvCxnSpPr>
          <p:nvPr/>
        </p:nvCxnSpPr>
        <p:spPr>
          <a:xfrm>
            <a:off x="655047" y="3713754"/>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780BFF-6BEE-72F4-BC89-D0A36CB09593}"/>
              </a:ext>
            </a:extLst>
          </p:cNvPr>
          <p:cNvSpPr txBox="1"/>
          <p:nvPr/>
        </p:nvSpPr>
        <p:spPr>
          <a:xfrm>
            <a:off x="590078" y="1496681"/>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Fast</a:t>
            </a:r>
            <a:endParaRPr lang="en-US" sz="1600" i="0" u="none" strike="noStrike" kern="0" cap="none" spc="0" normalizeH="0" baseline="0" noProof="0">
              <a:ln>
                <a:noFill/>
              </a:ln>
              <a:solidFill>
                <a:srgbClr val="BCACE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23">
            <a:extLst>
              <a:ext uri="{FF2B5EF4-FFF2-40B4-BE49-F238E27FC236}">
                <a16:creationId xmlns:a16="http://schemas.microsoft.com/office/drawing/2014/main" id="{E1B016F1-F318-C85B-B086-3B890E8F8B8A}"/>
              </a:ext>
            </a:extLst>
          </p:cNvPr>
          <p:cNvSpPr txBox="1"/>
          <p:nvPr/>
        </p:nvSpPr>
        <p:spPr>
          <a:xfrm>
            <a:off x="590078" y="2456442"/>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Modern</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
        <p:nvSpPr>
          <p:cNvPr id="25" name="TextBox 24">
            <a:extLst>
              <a:ext uri="{FF2B5EF4-FFF2-40B4-BE49-F238E27FC236}">
                <a16:creationId xmlns:a16="http://schemas.microsoft.com/office/drawing/2014/main" id="{C3978DA4-68F1-58D5-D750-824A67EEAD6C}"/>
              </a:ext>
            </a:extLst>
          </p:cNvPr>
          <p:cNvSpPr txBox="1"/>
          <p:nvPr/>
        </p:nvSpPr>
        <p:spPr>
          <a:xfrm>
            <a:off x="590078" y="3880671"/>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Simple</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
        <p:nvSpPr>
          <p:cNvPr id="26" name="TextBox 25">
            <a:extLst>
              <a:ext uri="{FF2B5EF4-FFF2-40B4-BE49-F238E27FC236}">
                <a16:creationId xmlns:a16="http://schemas.microsoft.com/office/drawing/2014/main" id="{2A66B36B-93FA-6AA9-FFA4-1C5687D4B6D9}"/>
              </a:ext>
            </a:extLst>
          </p:cNvPr>
          <p:cNvSpPr txBox="1"/>
          <p:nvPr/>
        </p:nvSpPr>
        <p:spPr>
          <a:xfrm>
            <a:off x="590078" y="4939779"/>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Productive</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Tree>
    <p:extLst>
      <p:ext uri="{BB962C8B-B14F-4D97-AF65-F5344CB8AC3E}">
        <p14:creationId xmlns:p14="http://schemas.microsoft.com/office/powerpoint/2010/main" val="61406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61F4-C089-2B07-EE22-F2004825AFEB}"/>
              </a:ext>
            </a:extLst>
          </p:cNvPr>
          <p:cNvSpPr>
            <a:spLocks noGrp="1"/>
          </p:cNvSpPr>
          <p:nvPr>
            <p:ph type="title"/>
          </p:nvPr>
        </p:nvSpPr>
        <p:spPr/>
        <p:txBody>
          <a:bodyPr/>
          <a:lstStyle/>
          <a:p>
            <a:r>
              <a:rPr lang="en-US"/>
              <a:t>Next level performance with .NET 7</a:t>
            </a:r>
          </a:p>
        </p:txBody>
      </p:sp>
      <p:sp>
        <p:nvSpPr>
          <p:cNvPr id="7" name="TextBox 6">
            <a:extLst>
              <a:ext uri="{FF2B5EF4-FFF2-40B4-BE49-F238E27FC236}">
                <a16:creationId xmlns:a16="http://schemas.microsoft.com/office/drawing/2014/main" id="{18730807-74B7-180B-A71D-9043E64B0CF5}"/>
              </a:ext>
            </a:extLst>
          </p:cNvPr>
          <p:cNvSpPr txBox="1"/>
          <p:nvPr/>
        </p:nvSpPr>
        <p:spPr>
          <a:xfrm>
            <a:off x="2611137" y="5302533"/>
            <a:ext cx="1579215" cy="830997"/>
          </a:xfrm>
          <a:prstGeom prst="rect">
            <a:avLst/>
          </a:prstGeom>
          <a:noFill/>
        </p:spPr>
        <p:txBody>
          <a:bodyPr wrap="non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 Plaintext</a:t>
            </a:r>
          </a:p>
          <a:p>
            <a:pPr marR="0" lvl="0" algn="l" defTabSz="914400" rtl="0" eaLnBrk="1" fontAlgn="auto" latinLnBrk="0" hangingPunct="1">
              <a:lnSpc>
                <a:spcPct val="100000"/>
              </a:lnSpc>
              <a:spcBef>
                <a:spcPts val="0"/>
              </a:spcBef>
              <a:spcAft>
                <a:spcPts val="0"/>
              </a:spcAft>
              <a:buClrTx/>
              <a:buSzTx/>
              <a:tabLst/>
              <a:defRPr/>
            </a:pPr>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16% JSON</a:t>
            </a:r>
          </a:p>
          <a:p>
            <a:pPr marR="0" lvl="0" algn="l" defTabSz="914400" rtl="0" eaLnBrk="1" fontAlgn="auto" latinLnBrk="0" hangingPunct="1">
              <a:lnSpc>
                <a:spcPct val="100000"/>
              </a:lnSpc>
              <a:spcBef>
                <a:spcPts val="0"/>
              </a:spcBef>
              <a:spcAft>
                <a:spcPts val="0"/>
              </a:spcAft>
              <a:buClrTx/>
              <a:buSzTx/>
              <a:tabLst/>
              <a:defRPr/>
            </a:pPr>
            <a:r>
              <a:rPr lang="en-US">
                <a:solidFill>
                  <a:srgbClr val="92D05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25% Fortunes</a:t>
            </a:r>
          </a:p>
        </p:txBody>
      </p:sp>
      <p:sp>
        <p:nvSpPr>
          <p:cNvPr id="17" name="Text Placeholder 1">
            <a:extLst>
              <a:ext uri="{FF2B5EF4-FFF2-40B4-BE49-F238E27FC236}">
                <a16:creationId xmlns:a16="http://schemas.microsoft.com/office/drawing/2014/main" id="{5C3983CB-BA26-81BF-67BC-02D045591CD2}"/>
              </a:ext>
            </a:extLst>
          </p:cNvPr>
          <p:cNvSpPr txBox="1">
            <a:spLocks/>
          </p:cNvSpPr>
          <p:nvPr/>
        </p:nvSpPr>
        <p:spPr>
          <a:xfrm>
            <a:off x="10336441" y="3515674"/>
            <a:ext cx="768327" cy="3877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8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&gt;8x</a:t>
            </a:r>
          </a:p>
        </p:txBody>
      </p:sp>
      <p:graphicFrame>
        <p:nvGraphicFramePr>
          <p:cNvPr id="19" name="Chart 18">
            <a:extLst>
              <a:ext uri="{FF2B5EF4-FFF2-40B4-BE49-F238E27FC236}">
                <a16:creationId xmlns:a16="http://schemas.microsoft.com/office/drawing/2014/main" id="{CA5E50CF-F95D-6256-4CC3-DCAB529FF95F}"/>
              </a:ext>
            </a:extLst>
          </p:cNvPr>
          <p:cNvGraphicFramePr/>
          <p:nvPr>
            <p:extLst>
              <p:ext uri="{D42A27DB-BD31-4B8C-83A1-F6EECF244321}">
                <p14:modId xmlns:p14="http://schemas.microsoft.com/office/powerpoint/2010/main" val="269883919"/>
              </p:ext>
            </p:extLst>
          </p:nvPr>
        </p:nvGraphicFramePr>
        <p:xfrm>
          <a:off x="6878750" y="2326879"/>
          <a:ext cx="3755945" cy="3923068"/>
        </p:xfrm>
        <a:graphic>
          <a:graphicData uri="http://schemas.openxmlformats.org/drawingml/2006/chart">
            <c:chart xmlns:c="http://schemas.openxmlformats.org/drawingml/2006/chart" xmlns:r="http://schemas.openxmlformats.org/officeDocument/2006/relationships" r:id="rId3"/>
          </a:graphicData>
        </a:graphic>
      </p:graphicFrame>
      <p:sp>
        <p:nvSpPr>
          <p:cNvPr id="20" name="Up Arrow 1">
            <a:extLst>
              <a:ext uri="{FF2B5EF4-FFF2-40B4-BE49-F238E27FC236}">
                <a16:creationId xmlns:a16="http://schemas.microsoft.com/office/drawing/2014/main" id="{5F895729-DEC4-E429-E2D9-5A5E1FE66745}"/>
              </a:ext>
            </a:extLst>
          </p:cNvPr>
          <p:cNvSpPr/>
          <p:nvPr/>
        </p:nvSpPr>
        <p:spPr bwMode="auto">
          <a:xfrm>
            <a:off x="10470721" y="2692497"/>
            <a:ext cx="327947" cy="833933"/>
          </a:xfrm>
          <a:prstGeom prst="upArrow">
            <a:avLst/>
          </a:prstGeom>
          <a:gradFill>
            <a:gsLst>
              <a:gs pos="0">
                <a:srgbClr val="50E6FF"/>
              </a:gs>
              <a:gs pos="100000">
                <a:srgbClr val="8661C5">
                  <a:alpha val="0"/>
                </a:srgbClr>
              </a:gs>
              <a:gs pos="52000">
                <a:srgbClr val="8661C5"/>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848F0AA4-905E-3418-F167-2DE455F7C345}"/>
              </a:ext>
            </a:extLst>
          </p:cNvPr>
          <p:cNvGrpSpPr/>
          <p:nvPr/>
        </p:nvGrpSpPr>
        <p:grpSpPr>
          <a:xfrm>
            <a:off x="1557305" y="2326878"/>
            <a:ext cx="4021308" cy="2900198"/>
            <a:chOff x="1491472" y="2462426"/>
            <a:chExt cx="4021308" cy="2900198"/>
          </a:xfrm>
        </p:grpSpPr>
        <p:graphicFrame>
          <p:nvGraphicFramePr>
            <p:cNvPr id="5" name="Chart 4">
              <a:extLst>
                <a:ext uri="{FF2B5EF4-FFF2-40B4-BE49-F238E27FC236}">
                  <a16:creationId xmlns:a16="http://schemas.microsoft.com/office/drawing/2014/main" id="{E3235166-5075-7C48-291A-DB831F33BA94}"/>
                </a:ext>
              </a:extLst>
            </p:cNvPr>
            <p:cNvGraphicFramePr>
              <a:graphicFrameLocks/>
            </p:cNvGraphicFramePr>
            <p:nvPr>
              <p:extLst>
                <p:ext uri="{D42A27DB-BD31-4B8C-83A1-F6EECF244321}">
                  <p14:modId xmlns:p14="http://schemas.microsoft.com/office/powerpoint/2010/main" val="2965409965"/>
                </p:ext>
              </p:extLst>
            </p:nvPr>
          </p:nvGraphicFramePr>
          <p:xfrm>
            <a:off x="1491472" y="2654300"/>
            <a:ext cx="3429850" cy="270832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1">
              <a:extLst>
                <a:ext uri="{FF2B5EF4-FFF2-40B4-BE49-F238E27FC236}">
                  <a16:creationId xmlns:a16="http://schemas.microsoft.com/office/drawing/2014/main" id="{6D181657-0960-0BCE-E3EF-015130BA2C5A}"/>
                </a:ext>
              </a:extLst>
            </p:cNvPr>
            <p:cNvSpPr txBox="1">
              <a:spLocks/>
            </p:cNvSpPr>
            <p:nvPr/>
          </p:nvSpPr>
          <p:spPr>
            <a:xfrm>
              <a:off x="4505072" y="3330462"/>
              <a:ext cx="1007708" cy="3877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8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+16%</a:t>
              </a:r>
            </a:p>
          </p:txBody>
        </p:sp>
        <p:sp>
          <p:nvSpPr>
            <p:cNvPr id="21" name="Up Arrow 1">
              <a:extLst>
                <a:ext uri="{FF2B5EF4-FFF2-40B4-BE49-F238E27FC236}">
                  <a16:creationId xmlns:a16="http://schemas.microsoft.com/office/drawing/2014/main" id="{77C0EA7B-3C5D-1F21-6073-875AA04F80E9}"/>
                </a:ext>
              </a:extLst>
            </p:cNvPr>
            <p:cNvSpPr/>
            <p:nvPr/>
          </p:nvSpPr>
          <p:spPr bwMode="auto">
            <a:xfrm>
              <a:off x="4780515" y="2462426"/>
              <a:ext cx="327947" cy="833933"/>
            </a:xfrm>
            <a:prstGeom prst="upArrow">
              <a:avLst/>
            </a:prstGeom>
            <a:gradFill>
              <a:gsLst>
                <a:gs pos="0">
                  <a:srgbClr val="50E6FF"/>
                </a:gs>
                <a:gs pos="100000">
                  <a:srgbClr val="8661C5">
                    <a:alpha val="0"/>
                  </a:srgbClr>
                </a:gs>
                <a:gs pos="52000">
                  <a:srgbClr val="8661C5"/>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2" name="TextBox 21">
            <a:extLst>
              <a:ext uri="{FF2B5EF4-FFF2-40B4-BE49-F238E27FC236}">
                <a16:creationId xmlns:a16="http://schemas.microsoft.com/office/drawing/2014/main" id="{DED20B71-089D-9756-6EA1-1A051DF8A610}"/>
              </a:ext>
            </a:extLst>
          </p:cNvPr>
          <p:cNvSpPr txBox="1"/>
          <p:nvPr/>
        </p:nvSpPr>
        <p:spPr>
          <a:xfrm>
            <a:off x="1791170" y="1684694"/>
            <a:ext cx="3219151" cy="461665"/>
          </a:xfrm>
          <a:prstGeom prst="rect">
            <a:avLst/>
          </a:prstGeom>
          <a:noFill/>
        </p:spPr>
        <p:txBody>
          <a:bodyPr wrap="none" rtlCol="0">
            <a:spAutoFit/>
          </a:bodyPr>
          <a:lstStyle/>
          <a:p>
            <a:r>
              <a:rPr lang="en-US" sz="2400" err="1">
                <a:solidFill>
                  <a:schemeClr val="bg1"/>
                </a:solidFill>
                <a:latin typeface="Open Sans" panose="020B0606030504020204" pitchFamily="34" charset="0"/>
                <a:ea typeface="Open Sans" panose="020B0606030504020204" pitchFamily="34" charset="0"/>
                <a:cs typeface="Open Sans" panose="020B0606030504020204" pitchFamily="34" charset="0"/>
              </a:rPr>
              <a:t>TechEmpower</a:t>
            </a:r>
            <a:r>
              <a:rPr lang="en-US" sz="2400">
                <a:solidFill>
                  <a:schemeClr val="bg1"/>
                </a:solidFill>
                <a:latin typeface="Open Sans" panose="020B0606030504020204" pitchFamily="34" charset="0"/>
                <a:ea typeface="Open Sans" panose="020B0606030504020204" pitchFamily="34" charset="0"/>
                <a:cs typeface="Open Sans" panose="020B0606030504020204" pitchFamily="34" charset="0"/>
              </a:rPr>
              <a:t> (JSON)</a:t>
            </a:r>
          </a:p>
        </p:txBody>
      </p:sp>
      <p:sp>
        <p:nvSpPr>
          <p:cNvPr id="29" name="TextBox 28">
            <a:extLst>
              <a:ext uri="{FF2B5EF4-FFF2-40B4-BE49-F238E27FC236}">
                <a16:creationId xmlns:a16="http://schemas.microsoft.com/office/drawing/2014/main" id="{E5CFA261-39ED-6290-FE70-E1CAC9AA6CCF}"/>
              </a:ext>
            </a:extLst>
          </p:cNvPr>
          <p:cNvSpPr txBox="1"/>
          <p:nvPr/>
        </p:nvSpPr>
        <p:spPr>
          <a:xfrm>
            <a:off x="841248" y="6400800"/>
            <a:ext cx="6546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rPr>
              <a:t>Sources: Internal benchmarks for .NET 6 vs .NET 7; </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https://github.com/LesnyRumcajs/grpc_bench/wiki</a:t>
            </a:r>
            <a:r>
              <a:rPr kumimoji="0" lang="en-US" sz="1000" b="0" i="0" u="none" strike="noStrike" kern="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a:ln>
                <a:noFill/>
              </a:ln>
              <a:solidFill>
                <a:srgbClr val="7F7F7F"/>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EB8D950D-2146-4183-9724-16F40FE11087}"/>
              </a:ext>
            </a:extLst>
          </p:cNvPr>
          <p:cNvSpPr txBox="1"/>
          <p:nvPr/>
        </p:nvSpPr>
        <p:spPr>
          <a:xfrm>
            <a:off x="8174951" y="1690687"/>
            <a:ext cx="1228221" cy="461665"/>
          </a:xfrm>
          <a:prstGeom prst="rect">
            <a:avLst/>
          </a:prstGeom>
          <a:noFill/>
        </p:spPr>
        <p:txBody>
          <a:bodyPr wrap="none" rtlCol="0">
            <a:spAutoFit/>
          </a:bodyPr>
          <a:lstStyle/>
          <a:p>
            <a:r>
              <a:rPr lang="en-US" sz="2400">
                <a:solidFill>
                  <a:schemeClr val="bg1"/>
                </a:solidFill>
                <a:latin typeface="Open Sans" panose="020B0606030504020204" pitchFamily="34" charset="0"/>
                <a:ea typeface="Open Sans" panose="020B0606030504020204" pitchFamily="34" charset="0"/>
                <a:cs typeface="Open Sans" panose="020B0606030504020204" pitchFamily="34" charset="0"/>
              </a:rPr>
              <a:t>HTTP/2</a:t>
            </a:r>
          </a:p>
        </p:txBody>
      </p:sp>
    </p:spTree>
    <p:extLst>
      <p:ext uri="{BB962C8B-B14F-4D97-AF65-F5344CB8AC3E}">
        <p14:creationId xmlns:p14="http://schemas.microsoft.com/office/powerpoint/2010/main" val="114565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151ABD-89CD-F9CF-02C0-30701934D3A3}"/>
              </a:ext>
            </a:extLst>
          </p:cNvPr>
          <p:cNvSpPr>
            <a:spLocks noGrp="1"/>
          </p:cNvSpPr>
          <p:nvPr>
            <p:ph type="title"/>
          </p:nvPr>
        </p:nvSpPr>
        <p:spPr/>
        <p:txBody>
          <a:bodyPr/>
          <a:lstStyle/>
          <a:p>
            <a:r>
              <a:rPr lang="en-US"/>
              <a:t>More cores, more </a:t>
            </a:r>
            <a:r>
              <a:rPr lang="en-US" i="1"/>
              <a:t>speed</a:t>
            </a:r>
          </a:p>
        </p:txBody>
      </p:sp>
      <p:sp>
        <p:nvSpPr>
          <p:cNvPr id="2" name="Footer Placeholder 1">
            <a:extLst>
              <a:ext uri="{FF2B5EF4-FFF2-40B4-BE49-F238E27FC236}">
                <a16:creationId xmlns:a16="http://schemas.microsoft.com/office/drawing/2014/main" id="{A6C869F9-C950-2854-3A2A-47B7BE9B5A51}"/>
              </a:ext>
            </a:extLst>
          </p:cNvPr>
          <p:cNvSpPr>
            <a:spLocks noGrp="1"/>
          </p:cNvSpPr>
          <p:nvPr>
            <p:ph type="ftr" sz="quarter" idx="11"/>
          </p:nvPr>
        </p:nvSpPr>
        <p:spPr/>
        <p:txBody>
          <a:bodyPr/>
          <a:lstStyle/>
          <a:p>
            <a:r>
              <a:rPr lang="en-US"/>
              <a:t>Microsoft Confidential</a:t>
            </a:r>
          </a:p>
        </p:txBody>
      </p:sp>
      <p:sp>
        <p:nvSpPr>
          <p:cNvPr id="3" name="TextBox 2">
            <a:extLst>
              <a:ext uri="{FF2B5EF4-FFF2-40B4-BE49-F238E27FC236}">
                <a16:creationId xmlns:a16="http://schemas.microsoft.com/office/drawing/2014/main" id="{70B79C24-07B3-4C7B-9CE7-AC15C274626A}"/>
              </a:ext>
            </a:extLst>
          </p:cNvPr>
          <p:cNvSpPr txBox="1"/>
          <p:nvPr/>
        </p:nvSpPr>
        <p:spPr>
          <a:xfrm>
            <a:off x="2938725" y="3098527"/>
            <a:ext cx="6314549" cy="2492990"/>
          </a:xfrm>
          <a:prstGeom prst="rect">
            <a:avLst/>
          </a:prstGeom>
          <a:noFill/>
        </p:spPr>
        <p:txBody>
          <a:bodyPr wrap="square" rtlCol="0">
            <a:spAutoFit/>
          </a:bodyPr>
          <a:lstStyle/>
          <a:p>
            <a:pPr algn="ctr"/>
            <a:r>
              <a:rPr lang="en-US" sz="9600" b="1">
                <a:solidFill>
                  <a:schemeClr val="bg1"/>
                </a:solidFill>
                <a:latin typeface="Open Sans" panose="020B0606030504020204" pitchFamily="34" charset="0"/>
                <a:ea typeface="Open Sans" panose="020B0606030504020204" pitchFamily="34" charset="0"/>
                <a:cs typeface="Open Sans" panose="020B0606030504020204" pitchFamily="34" charset="0"/>
              </a:rPr>
              <a:t>5x </a:t>
            </a:r>
            <a:r>
              <a:rPr lang="en-US" sz="9600">
                <a:solidFill>
                  <a:schemeClr val="bg1"/>
                </a:solidFill>
                <a:latin typeface="Open Sans" panose="020B0606030504020204" pitchFamily="34" charset="0"/>
                <a:ea typeface="Open Sans" panose="020B0606030504020204" pitchFamily="34" charset="0"/>
                <a:cs typeface="Open Sans" panose="020B0606030504020204" pitchFamily="34" charset="0"/>
              </a:rPr>
              <a:t>RPS</a:t>
            </a:r>
          </a:p>
          <a:p>
            <a:pPr algn="ct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rPr>
              <a:t>Running on 80 core Ampere </a:t>
            </a:r>
            <a:r>
              <a:rPr lang="en-US" sz="2000" b="1" err="1">
                <a:solidFill>
                  <a:schemeClr val="bg1"/>
                </a:solidFill>
                <a:latin typeface="Open Sans" panose="020B0606030504020204" pitchFamily="34" charset="0"/>
                <a:ea typeface="Open Sans" panose="020B0606030504020204" pitchFamily="34" charset="0"/>
                <a:cs typeface="Open Sans" panose="020B0606030504020204" pitchFamily="34" charset="0"/>
              </a:rPr>
              <a:t>Altra</a:t>
            </a:r>
            <a:r>
              <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rPr>
              <a:t> VMs on Azure</a:t>
            </a:r>
          </a:p>
          <a:p>
            <a:pPr algn="ctr"/>
            <a:r>
              <a:rPr lang="en-US" sz="2000" err="1">
                <a:solidFill>
                  <a:schemeClr val="bg1"/>
                </a:solidFill>
                <a:latin typeface="Open Sans" panose="020B0606030504020204" pitchFamily="34" charset="0"/>
                <a:ea typeface="Open Sans" panose="020B0606030504020204" pitchFamily="34" charset="0"/>
                <a:cs typeface="Open Sans" panose="020B0606030504020204" pitchFamily="34" charset="0"/>
              </a:rPr>
              <a:t>TechEmpower</a:t>
            </a:r>
            <a:r>
              <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rPr>
              <a:t> plaintext benchmark </a:t>
            </a:r>
          </a:p>
        </p:txBody>
      </p:sp>
      <p:pic>
        <p:nvPicPr>
          <p:cNvPr id="5" name="Graphic 4" descr="Gauge with solid fill">
            <a:extLst>
              <a:ext uri="{FF2B5EF4-FFF2-40B4-BE49-F238E27FC236}">
                <a16:creationId xmlns:a16="http://schemas.microsoft.com/office/drawing/2014/main" id="{35753F74-CE4E-49B4-6039-FE1CCD3CDA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995" y="1676132"/>
            <a:ext cx="2090009" cy="2090009"/>
          </a:xfrm>
          <a:prstGeom prst="rect">
            <a:avLst/>
          </a:prstGeom>
        </p:spPr>
      </p:pic>
    </p:spTree>
    <p:extLst>
      <p:ext uri="{BB962C8B-B14F-4D97-AF65-F5344CB8AC3E}">
        <p14:creationId xmlns:p14="http://schemas.microsoft.com/office/powerpoint/2010/main" val="3730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A9F98-F1B9-5359-055E-4E715D076771}"/>
              </a:ext>
            </a:extLst>
          </p:cNvPr>
          <p:cNvSpPr>
            <a:spLocks noGrp="1"/>
          </p:cNvSpPr>
          <p:nvPr>
            <p:ph type="title"/>
          </p:nvPr>
        </p:nvSpPr>
        <p:spPr/>
        <p:txBody>
          <a:bodyPr/>
          <a:lstStyle/>
          <a:p>
            <a:r>
              <a:rPr lang="en-US"/>
              <a:t>The latest protocols</a:t>
            </a:r>
          </a:p>
        </p:txBody>
      </p:sp>
      <p:cxnSp>
        <p:nvCxnSpPr>
          <p:cNvPr id="6" name="Straight Connector 5">
            <a:extLst>
              <a:ext uri="{FF2B5EF4-FFF2-40B4-BE49-F238E27FC236}">
                <a16:creationId xmlns:a16="http://schemas.microsoft.com/office/drawing/2014/main" id="{2A7168E5-18ED-66EF-6465-59CD5BB716E6}"/>
              </a:ext>
            </a:extLst>
          </p:cNvPr>
          <p:cNvCxnSpPr>
            <a:cxnSpLocks/>
          </p:cNvCxnSpPr>
          <p:nvPr/>
        </p:nvCxnSpPr>
        <p:spPr>
          <a:xfrm>
            <a:off x="838200" y="2936012"/>
            <a:ext cx="9383282" cy="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2BD1E0-3A29-381F-A10A-17658DE008B2}"/>
              </a:ext>
            </a:extLst>
          </p:cNvPr>
          <p:cNvSpPr txBox="1"/>
          <p:nvPr/>
        </p:nvSpPr>
        <p:spPr>
          <a:xfrm>
            <a:off x="4983461" y="2099835"/>
            <a:ext cx="5221356" cy="369332"/>
          </a:xfrm>
          <a:prstGeom prst="rect">
            <a:avLst/>
          </a:prstGeom>
          <a:noFill/>
        </p:spPr>
        <p:txBody>
          <a:bodyPr wrap="square">
            <a:spAutoFit/>
          </a:bodyPr>
          <a:lstStyle/>
          <a:p>
            <a:r>
              <a:rPr lang="en-US">
                <a:solidFill>
                  <a:schemeClr val="bg1"/>
                </a:solidFill>
              </a:rPr>
              <a:t>Faster connections and better multiplexing with QUIC</a:t>
            </a:r>
          </a:p>
        </p:txBody>
      </p:sp>
      <p:sp>
        <p:nvSpPr>
          <p:cNvPr id="11" name="TextBox 10">
            <a:extLst>
              <a:ext uri="{FF2B5EF4-FFF2-40B4-BE49-F238E27FC236}">
                <a16:creationId xmlns:a16="http://schemas.microsoft.com/office/drawing/2014/main" id="{7327AD0C-BEC7-2E07-C872-36F8CF2020BC}"/>
              </a:ext>
            </a:extLst>
          </p:cNvPr>
          <p:cNvSpPr txBox="1"/>
          <p:nvPr/>
        </p:nvSpPr>
        <p:spPr>
          <a:xfrm>
            <a:off x="838200" y="2099835"/>
            <a:ext cx="1070368" cy="369332"/>
          </a:xfrm>
          <a:prstGeom prst="rect">
            <a:avLst/>
          </a:prstGeom>
          <a:noFill/>
        </p:spPr>
        <p:txBody>
          <a:bodyPr wrap="square">
            <a:spAutoFit/>
          </a:bodyPr>
          <a:lstStyle/>
          <a:p>
            <a:r>
              <a:rPr lang="en-US">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HTTP/3</a:t>
            </a:r>
          </a:p>
        </p:txBody>
      </p:sp>
      <p:sp>
        <p:nvSpPr>
          <p:cNvPr id="13" name="TextBox 12">
            <a:extLst>
              <a:ext uri="{FF2B5EF4-FFF2-40B4-BE49-F238E27FC236}">
                <a16:creationId xmlns:a16="http://schemas.microsoft.com/office/drawing/2014/main" id="{DDF21FEC-A241-D6FC-8598-65844A20689D}"/>
              </a:ext>
            </a:extLst>
          </p:cNvPr>
          <p:cNvSpPr txBox="1"/>
          <p:nvPr/>
        </p:nvSpPr>
        <p:spPr>
          <a:xfrm>
            <a:off x="838200" y="3414317"/>
            <a:ext cx="3088777" cy="369332"/>
          </a:xfrm>
          <a:prstGeom prst="rect">
            <a:avLst/>
          </a:prstGeom>
          <a:noFill/>
        </p:spPr>
        <p:txBody>
          <a:bodyPr wrap="square">
            <a:spAutoFit/>
          </a:bodyPr>
          <a:lstStyle/>
          <a:p>
            <a:r>
              <a:rPr lang="en-US"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WebSockets</a:t>
            </a:r>
            <a:r>
              <a:rPr lang="en-US">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over HTTP/2</a:t>
            </a:r>
          </a:p>
        </p:txBody>
      </p:sp>
      <p:sp>
        <p:nvSpPr>
          <p:cNvPr id="15" name="TextBox 14">
            <a:extLst>
              <a:ext uri="{FF2B5EF4-FFF2-40B4-BE49-F238E27FC236}">
                <a16:creationId xmlns:a16="http://schemas.microsoft.com/office/drawing/2014/main" id="{9679EC8A-E466-480D-46BA-26DA7A7792DF}"/>
              </a:ext>
            </a:extLst>
          </p:cNvPr>
          <p:cNvSpPr txBox="1"/>
          <p:nvPr/>
        </p:nvSpPr>
        <p:spPr>
          <a:xfrm>
            <a:off x="4983461" y="3414317"/>
            <a:ext cx="6546574" cy="369332"/>
          </a:xfrm>
          <a:prstGeom prst="rect">
            <a:avLst/>
          </a:prstGeom>
          <a:noFill/>
        </p:spPr>
        <p:txBody>
          <a:bodyPr wrap="square">
            <a:spAutoFit/>
          </a:bodyPr>
          <a:lstStyle/>
          <a:p>
            <a:r>
              <a:rPr lang="en-US">
                <a:solidFill>
                  <a:schemeClr val="bg1"/>
                </a:solidFill>
              </a:rPr>
              <a:t>Familiar full duplex communication now over HTTP/2</a:t>
            </a:r>
          </a:p>
        </p:txBody>
      </p:sp>
      <p:sp>
        <p:nvSpPr>
          <p:cNvPr id="17" name="TextBox 16">
            <a:extLst>
              <a:ext uri="{FF2B5EF4-FFF2-40B4-BE49-F238E27FC236}">
                <a16:creationId xmlns:a16="http://schemas.microsoft.com/office/drawing/2014/main" id="{8D5C2A3A-723F-F1DB-6EEF-99704B074657}"/>
              </a:ext>
            </a:extLst>
          </p:cNvPr>
          <p:cNvSpPr txBox="1"/>
          <p:nvPr/>
        </p:nvSpPr>
        <p:spPr>
          <a:xfrm>
            <a:off x="838200" y="4689329"/>
            <a:ext cx="3482009" cy="369332"/>
          </a:xfrm>
          <a:prstGeom prst="rect">
            <a:avLst/>
          </a:prstGeom>
          <a:noFill/>
        </p:spPr>
        <p:txBody>
          <a:bodyPr wrap="square">
            <a:spAutoFit/>
          </a:bodyPr>
          <a:lstStyle/>
          <a:p>
            <a:r>
              <a:rPr lang="en-US"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WebTransport</a:t>
            </a:r>
            <a:r>
              <a:rPr lang="en-US">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(experimental)</a:t>
            </a:r>
          </a:p>
        </p:txBody>
      </p:sp>
      <p:sp>
        <p:nvSpPr>
          <p:cNvPr id="19" name="TextBox 18">
            <a:extLst>
              <a:ext uri="{FF2B5EF4-FFF2-40B4-BE49-F238E27FC236}">
                <a16:creationId xmlns:a16="http://schemas.microsoft.com/office/drawing/2014/main" id="{2F8DA71A-F8CF-FE2D-8A46-D918DD6C21A1}"/>
              </a:ext>
            </a:extLst>
          </p:cNvPr>
          <p:cNvSpPr txBox="1"/>
          <p:nvPr/>
        </p:nvSpPr>
        <p:spPr>
          <a:xfrm>
            <a:off x="4983461" y="4689329"/>
            <a:ext cx="5538765" cy="646331"/>
          </a:xfrm>
          <a:prstGeom prst="rect">
            <a:avLst/>
          </a:prstGeom>
          <a:noFill/>
        </p:spPr>
        <p:txBody>
          <a:bodyPr wrap="square">
            <a:spAutoFit/>
          </a:bodyPr>
          <a:lstStyle/>
          <a:p>
            <a:r>
              <a:rPr lang="en-US">
                <a:solidFill>
                  <a:schemeClr val="bg1"/>
                </a:solidFill>
              </a:rPr>
              <a:t>Multiplex unidirectional streams, bidirectional streams, and data grams over the same HTTP/3 connection</a:t>
            </a:r>
          </a:p>
        </p:txBody>
      </p:sp>
      <p:cxnSp>
        <p:nvCxnSpPr>
          <p:cNvPr id="20" name="Straight Connector 19">
            <a:extLst>
              <a:ext uri="{FF2B5EF4-FFF2-40B4-BE49-F238E27FC236}">
                <a16:creationId xmlns:a16="http://schemas.microsoft.com/office/drawing/2014/main" id="{23FC4ECA-9F53-BCB9-F8C8-814EA79AFF44}"/>
              </a:ext>
            </a:extLst>
          </p:cNvPr>
          <p:cNvCxnSpPr>
            <a:cxnSpLocks/>
          </p:cNvCxnSpPr>
          <p:nvPr/>
        </p:nvCxnSpPr>
        <p:spPr>
          <a:xfrm>
            <a:off x="838200" y="4267856"/>
            <a:ext cx="9383282" cy="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4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976"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FD32F1E-9C6C-4F2E-B7A0-2A4144BDD3EF}">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35</TotalTime>
  <Words>2781</Words>
  <Application>Microsoft Office PowerPoint</Application>
  <PresentationFormat>Widescreen</PresentationFormat>
  <Paragraphs>265</Paragraphs>
  <Slides>17</Slides>
  <Notes>17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17</vt:i4>
      </vt:variant>
    </vt:vector>
  </HeadingPairs>
  <TitlesOfParts>
    <vt:vector size="31" baseType="lpstr">
      <vt:lpstr>Arial</vt:lpstr>
      <vt:lpstr>Calibri</vt:lpstr>
      <vt:lpstr>Consolas</vt:lpstr>
      <vt:lpstr>Open Sans</vt:lpstr>
      <vt:lpstr>Open Sans (body)</vt:lpstr>
      <vt:lpstr>Open Sans Light</vt:lpstr>
      <vt:lpstr>Open Sans SemiBold</vt:lpstr>
      <vt:lpstr>Segoe UI</vt:lpstr>
      <vt:lpstr>Segoe UI Semibold</vt:lpstr>
      <vt:lpstr>Segoe UI Variable Display</vt:lpstr>
      <vt:lpstr>Wingdings</vt:lpstr>
      <vt:lpstr>Office Theme</vt:lpstr>
      <vt:lpstr>1_Office Theme</vt:lpstr>
      <vt:lpstr>2_Yellow theme</vt:lpstr>
      <vt:lpstr>PowerPoint Presentation</vt:lpstr>
      <vt:lpstr>State of ASP.NET Core</vt:lpstr>
      <vt:lpstr>ASP.NET Core: Unified web framework</vt:lpstr>
      <vt:lpstr>Industry leading performance</vt:lpstr>
      <vt:lpstr>.NET at Microsoft - Upgrading to .NET 6</vt:lpstr>
      <vt:lpstr>PowerPoint Presentation</vt:lpstr>
      <vt:lpstr>Next level performance with .NET 7</vt:lpstr>
      <vt:lpstr>More cores, more speed</vt:lpstr>
      <vt:lpstr>The latest protocols</vt:lpstr>
      <vt:lpstr>Get started with minimal APIs</vt:lpstr>
      <vt:lpstr>Simple and powerful</vt:lpstr>
      <vt:lpstr>Demo</vt:lpstr>
      <vt:lpstr>Beautiful Web UI with Blazor</vt:lpstr>
      <vt:lpstr>Demo</vt:lpstr>
      <vt:lpstr>Incrementally upgrade to ASP.NET Core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Jon Galloway</cp:lastModifiedBy>
  <cp:revision>3</cp:revision>
  <dcterms:created xsi:type="dcterms:W3CDTF">2022-10-11T15:09:05Z</dcterms:created>
  <dcterms:modified xsi:type="dcterms:W3CDTF">2022-11-18T02:33:02Z</dcterms:modified>
</cp:coreProperties>
</file>